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8" r:id="rId3"/>
    <p:sldId id="257" r:id="rId4"/>
    <p:sldId id="258" r:id="rId5"/>
    <p:sldId id="277" r:id="rId6"/>
    <p:sldId id="369" r:id="rId7"/>
    <p:sldId id="372" r:id="rId8"/>
    <p:sldId id="370" r:id="rId9"/>
    <p:sldId id="361" r:id="rId10"/>
    <p:sldId id="362" r:id="rId11"/>
    <p:sldId id="374" r:id="rId12"/>
    <p:sldId id="375" r:id="rId13"/>
    <p:sldId id="365" r:id="rId14"/>
    <p:sldId id="366" r:id="rId15"/>
    <p:sldId id="280" r:id="rId16"/>
    <p:sldId id="281" r:id="rId17"/>
    <p:sldId id="406" r:id="rId18"/>
    <p:sldId id="407" r:id="rId19"/>
    <p:sldId id="408" r:id="rId20"/>
    <p:sldId id="409" r:id="rId21"/>
    <p:sldId id="410" r:id="rId22"/>
    <p:sldId id="413" r:id="rId23"/>
    <p:sldId id="414" r:id="rId24"/>
    <p:sldId id="417" r:id="rId25"/>
    <p:sldId id="419" r:id="rId26"/>
    <p:sldId id="420" r:id="rId27"/>
    <p:sldId id="415" r:id="rId28"/>
    <p:sldId id="416" r:id="rId29"/>
    <p:sldId id="422" r:id="rId30"/>
    <p:sldId id="423" r:id="rId31"/>
    <p:sldId id="421" r:id="rId32"/>
    <p:sldId id="425" r:id="rId33"/>
    <p:sldId id="427" r:id="rId34"/>
    <p:sldId id="428" r:id="rId35"/>
    <p:sldId id="412" r:id="rId36"/>
    <p:sldId id="381" r:id="rId37"/>
    <p:sldId id="373" r:id="rId38"/>
    <p:sldId id="371" r:id="rId39"/>
    <p:sldId id="363" r:id="rId40"/>
    <p:sldId id="364" r:id="rId41"/>
    <p:sldId id="376" r:id="rId42"/>
    <p:sldId id="367" r:id="rId43"/>
    <p:sldId id="368" r:id="rId44"/>
    <p:sldId id="382" r:id="rId45"/>
    <p:sldId id="383" r:id="rId46"/>
    <p:sldId id="384" r:id="rId47"/>
    <p:sldId id="385" r:id="rId48"/>
    <p:sldId id="386" r:id="rId49"/>
    <p:sldId id="387" r:id="rId50"/>
    <p:sldId id="377" r:id="rId51"/>
    <p:sldId id="379" r:id="rId52"/>
    <p:sldId id="360" r:id="rId53"/>
    <p:sldId id="398" r:id="rId54"/>
    <p:sldId id="399" r:id="rId55"/>
    <p:sldId id="388" r:id="rId56"/>
    <p:sldId id="389" r:id="rId57"/>
    <p:sldId id="390" r:id="rId58"/>
    <p:sldId id="392" r:id="rId59"/>
    <p:sldId id="393" r:id="rId60"/>
    <p:sldId id="394" r:id="rId61"/>
    <p:sldId id="400" r:id="rId62"/>
    <p:sldId id="405" r:id="rId63"/>
    <p:sldId id="402" r:id="rId64"/>
    <p:sldId id="403" r:id="rId65"/>
    <p:sldId id="404" r:id="rId66"/>
    <p:sldId id="411" r:id="rId67"/>
    <p:sldId id="395" r:id="rId68"/>
    <p:sldId id="396" r:id="rId69"/>
    <p:sldId id="397" r:id="rId70"/>
    <p:sldId id="391" r:id="rId71"/>
    <p:sldId id="260" r:id="rId72"/>
    <p:sldId id="268" r:id="rId73"/>
    <p:sldId id="269" r:id="rId74"/>
    <p:sldId id="262" r:id="rId75"/>
    <p:sldId id="271" r:id="rId76"/>
    <p:sldId id="275" r:id="rId77"/>
    <p:sldId id="279" r:id="rId78"/>
    <p:sldId id="264" r:id="rId79"/>
    <p:sldId id="259" r:id="rId80"/>
    <p:sldId id="261" r:id="rId81"/>
    <p:sldId id="26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B99D"/>
    <a:srgbClr val="074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9" autoAdjust="0"/>
    <p:restoredTop sz="96005"/>
  </p:normalViewPr>
  <p:slideViewPr>
    <p:cSldViewPr snapToGrid="0">
      <p:cViewPr varScale="1">
        <p:scale>
          <a:sx n="117" d="100"/>
          <a:sy n="117" d="100"/>
        </p:scale>
        <p:origin x="20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9598B-8476-4DD7-97A9-9D809069923F}"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477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2540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16097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6"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3"/>
            <a:ext cx="1826368" cy="346249"/>
          </a:xfrm>
          <a:prstGeom prst="rect">
            <a:avLst/>
          </a:prstGeom>
          <a:noFill/>
        </p:spPr>
        <p:txBody>
          <a:bodyPr wrap="square" lIns="0" tIns="0" rIns="0" bIns="0" rtlCol="0">
            <a:spAutoFit/>
          </a:bodyPr>
          <a:lstStyle/>
          <a:p>
            <a:pPr algn="r">
              <a:lnSpc>
                <a:spcPct val="100000"/>
              </a:lnSpc>
            </a:pPr>
            <a:r>
              <a:rPr lang="en-GB" sz="750" noProof="1">
                <a:solidFill>
                  <a:schemeClr val="tx1">
                    <a:lumMod val="75000"/>
                    <a:lumOff val="25000"/>
                  </a:schemeClr>
                </a:solidFill>
              </a:rPr>
              <a:t>Overskrift to</a:t>
            </a:r>
            <a:r>
              <a:rPr lang="en-GB" sz="750" baseline="0" noProof="1">
                <a:solidFill>
                  <a:schemeClr val="tx1">
                    <a:lumMod val="75000"/>
                    <a:lumOff val="25000"/>
                  </a:schemeClr>
                </a:solidFill>
              </a:rPr>
              <a:t> linjer </a:t>
            </a:r>
            <a:endParaRPr lang="en-GB" sz="3600"/>
          </a:p>
          <a:p>
            <a:pPr algn="r">
              <a:lnSpc>
                <a:spcPct val="100000"/>
              </a:lnSpc>
            </a:pPr>
            <a:r>
              <a:rPr lang="en-GB" sz="750" baseline="0" noProof="1">
                <a:solidFill>
                  <a:schemeClr val="tx1">
                    <a:lumMod val="75000"/>
                    <a:lumOff val="25000"/>
                  </a:schemeClr>
                </a:solidFill>
              </a:rPr>
              <a:t>ændr 2. linje til</a:t>
            </a:r>
            <a:endParaRPr lang="en-GB" sz="3600"/>
          </a:p>
          <a:p>
            <a:pPr algn="r">
              <a:lnSpc>
                <a:spcPct val="100000"/>
              </a:lnSpc>
            </a:pPr>
            <a:r>
              <a:rPr lang="en-GB" sz="750" noProof="1">
                <a:solidFill>
                  <a:schemeClr val="tx1">
                    <a:lumMod val="75000"/>
                    <a:lumOff val="25000"/>
                  </a:schemeClr>
                </a:solidFill>
              </a:rPr>
              <a:t>AU Passata Bold</a:t>
            </a:r>
            <a:endParaRPr lang="en-GB" sz="3600" dirty="0"/>
          </a:p>
        </p:txBody>
      </p:sp>
      <p:sp>
        <p:nvSpPr>
          <p:cNvPr id="22" name="Slide Number Placeholder 21" hidden="1"/>
          <p:cNvSpPr>
            <a:spLocks noGrp="1"/>
          </p:cNvSpPr>
          <p:nvPr>
            <p:ph type="sldNum" sz="quarter" idx="10"/>
          </p:nvPr>
        </p:nvSpPr>
        <p:spPr>
          <a:xfrm>
            <a:off x="0" y="6984000"/>
            <a:ext cx="0" cy="684318"/>
          </a:xfrm>
        </p:spPr>
        <p:txBody>
          <a:body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23531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49598B-8476-4DD7-97A9-9D809069923F}"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263310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49598B-8476-4DD7-97A9-9D809069923F}"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9687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49598B-8476-4DD7-97A9-9D809069923F}" type="datetimeFigureOut">
              <a:rPr lang="en-US" smtClean="0"/>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29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49598B-8476-4DD7-97A9-9D809069923F}" type="datetimeFigureOut">
              <a:rPr lang="en-US" smtClean="0"/>
              <a:t>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425940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49598B-8476-4DD7-97A9-9D809069923F}" type="datetimeFigureOut">
              <a:rPr lang="en-US" smtClean="0"/>
              <a:t>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3091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49598B-8476-4DD7-97A9-9D809069923F}" type="datetimeFigureOut">
              <a:rPr lang="en-US" smtClean="0"/>
              <a:t>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5893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382491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49598B-8476-4DD7-97A9-9D809069923F}" type="datetimeFigureOut">
              <a:rPr lang="en-US" smtClean="0"/>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321A9-E8DC-458D-9C92-1F46F58102E2}" type="slidenum">
              <a:rPr lang="en-US" smtClean="0"/>
              <a:t>‹#›</a:t>
            </a:fld>
            <a:endParaRPr lang="en-US"/>
          </a:p>
        </p:txBody>
      </p:sp>
    </p:spTree>
    <p:extLst>
      <p:ext uri="{BB962C8B-B14F-4D97-AF65-F5344CB8AC3E}">
        <p14:creationId xmlns:p14="http://schemas.microsoft.com/office/powerpoint/2010/main" val="11538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598B-8476-4DD7-97A9-9D809069923F}" type="datetimeFigureOut">
              <a:rPr lang="en-US" smtClean="0"/>
              <a:t>2/3/20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321A9-E8DC-458D-9C92-1F46F58102E2}" type="slidenum">
              <a:rPr lang="en-US" smtClean="0"/>
              <a:t>‹#›</a:t>
            </a:fld>
            <a:endParaRPr lang="en-US"/>
          </a:p>
        </p:txBody>
      </p:sp>
    </p:spTree>
    <p:extLst>
      <p:ext uri="{BB962C8B-B14F-4D97-AF65-F5344CB8AC3E}">
        <p14:creationId xmlns:p14="http://schemas.microsoft.com/office/powerpoint/2010/main" val="200083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78.png"/><Relationship Id="rId7" Type="http://schemas.openxmlformats.org/officeDocument/2006/relationships/image" Target="../media/image171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110.png"/><Relationship Id="rId5" Type="http://schemas.openxmlformats.org/officeDocument/2006/relationships/image" Target="../media/image80.png"/><Relationship Id="rId10" Type="http://schemas.openxmlformats.org/officeDocument/2006/relationships/image" Target="../media/image2010.png"/><Relationship Id="rId4" Type="http://schemas.openxmlformats.org/officeDocument/2006/relationships/image" Target="../media/image79.png"/><Relationship Id="rId9" Type="http://schemas.openxmlformats.org/officeDocument/2006/relationships/image" Target="../media/image1910.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28.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19.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png"/><Relationship Id="rId8"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34" Type="http://schemas.openxmlformats.org/officeDocument/2006/relationships/image" Target="../media/image218.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29"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31" Type="http://schemas.openxmlformats.org/officeDocument/2006/relationships/image" Target="../media/image215.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image" Target="../media/image192.png"/></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3.png"/><Relationship Id="rId26" Type="http://schemas.openxmlformats.org/officeDocument/2006/relationships/image" Target="../media/image251.png"/><Relationship Id="rId3" Type="http://schemas.openxmlformats.org/officeDocument/2006/relationships/image" Target="../media/image158.png"/><Relationship Id="rId21" Type="http://schemas.openxmlformats.org/officeDocument/2006/relationships/image" Target="../media/image246.png"/><Relationship Id="rId7" Type="http://schemas.openxmlformats.org/officeDocument/2006/relationships/image" Target="../media/image235.png"/><Relationship Id="rId12" Type="http://schemas.openxmlformats.org/officeDocument/2006/relationships/image" Target="../media/image164.png"/><Relationship Id="rId17" Type="http://schemas.openxmlformats.org/officeDocument/2006/relationships/image" Target="../media/image242.png"/><Relationship Id="rId25" Type="http://schemas.openxmlformats.org/officeDocument/2006/relationships/image" Target="../media/image250.png"/><Relationship Id="rId2" Type="http://schemas.openxmlformats.org/officeDocument/2006/relationships/image" Target="../media/image154.png"/><Relationship Id="rId16" Type="http://schemas.openxmlformats.org/officeDocument/2006/relationships/image" Target="../media/image241.png"/><Relationship Id="rId20" Type="http://schemas.openxmlformats.org/officeDocument/2006/relationships/image" Target="../media/image245.png"/><Relationship Id="rId29"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24" Type="http://schemas.openxmlformats.org/officeDocument/2006/relationships/image" Target="../media/image249.png"/><Relationship Id="rId5" Type="http://schemas.openxmlformats.org/officeDocument/2006/relationships/image" Target="../media/image155.png"/><Relationship Id="rId15" Type="http://schemas.openxmlformats.org/officeDocument/2006/relationships/image" Target="../media/image240.png"/><Relationship Id="rId23" Type="http://schemas.openxmlformats.org/officeDocument/2006/relationships/image" Target="../media/image248.png"/><Relationship Id="rId28" Type="http://schemas.openxmlformats.org/officeDocument/2006/relationships/image" Target="../media/image253.png"/><Relationship Id="rId10" Type="http://schemas.openxmlformats.org/officeDocument/2006/relationships/image" Target="../media/image160.png"/><Relationship Id="rId19" Type="http://schemas.openxmlformats.org/officeDocument/2006/relationships/image" Target="../media/image244.png"/><Relationship Id="rId4" Type="http://schemas.openxmlformats.org/officeDocument/2006/relationships/image" Target="../media/image161.png"/><Relationship Id="rId9" Type="http://schemas.openxmlformats.org/officeDocument/2006/relationships/image" Target="../media/image237.png"/><Relationship Id="rId14" Type="http://schemas.openxmlformats.org/officeDocument/2006/relationships/image" Target="../media/image194.png"/><Relationship Id="rId22" Type="http://schemas.openxmlformats.org/officeDocument/2006/relationships/image" Target="../media/image247.png"/><Relationship Id="rId27" Type="http://schemas.openxmlformats.org/officeDocument/2006/relationships/image" Target="../media/image252.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94.png"/><Relationship Id="rId18" Type="http://schemas.openxmlformats.org/officeDocument/2006/relationships/image" Target="../media/image264.png"/><Relationship Id="rId3" Type="http://schemas.openxmlformats.org/officeDocument/2006/relationships/image" Target="../media/image155.png"/><Relationship Id="rId7" Type="http://schemas.openxmlformats.org/officeDocument/2006/relationships/image" Target="../media/image256.png"/><Relationship Id="rId12" Type="http://schemas.openxmlformats.org/officeDocument/2006/relationships/image" Target="../media/image260.png"/><Relationship Id="rId17" Type="http://schemas.openxmlformats.org/officeDocument/2006/relationships/image" Target="../media/image263.png"/><Relationship Id="rId2" Type="http://schemas.openxmlformats.org/officeDocument/2006/relationships/image" Target="../media/image161.png"/><Relationship Id="rId16"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159.png"/><Relationship Id="rId5" Type="http://schemas.openxmlformats.org/officeDocument/2006/relationships/image" Target="../media/image95.png"/><Relationship Id="rId15" Type="http://schemas.openxmlformats.org/officeDocument/2006/relationships/image" Target="../media/image261.png"/><Relationship Id="rId10" Type="http://schemas.openxmlformats.org/officeDocument/2006/relationships/image" Target="../media/image259.png"/><Relationship Id="rId19" Type="http://schemas.openxmlformats.org/officeDocument/2006/relationships/image" Target="../media/image265.png"/><Relationship Id="rId4" Type="http://schemas.openxmlformats.org/officeDocument/2006/relationships/image" Target="../media/image77.png"/><Relationship Id="rId9" Type="http://schemas.openxmlformats.org/officeDocument/2006/relationships/image" Target="../media/image258.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5.png"/><Relationship Id="rId3" Type="http://schemas.openxmlformats.org/officeDocument/2006/relationships/image" Target="../media/image155.png"/><Relationship Id="rId7" Type="http://schemas.openxmlformats.org/officeDocument/2006/relationships/image" Target="../media/image267.png"/><Relationship Id="rId12" Type="http://schemas.openxmlformats.org/officeDocument/2006/relationships/image" Target="../media/image264.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63.png"/><Relationship Id="rId5" Type="http://schemas.openxmlformats.org/officeDocument/2006/relationships/image" Target="../media/image95.png"/><Relationship Id="rId10" Type="http://schemas.openxmlformats.org/officeDocument/2006/relationships/image" Target="../media/image270.png"/><Relationship Id="rId4" Type="http://schemas.openxmlformats.org/officeDocument/2006/relationships/image" Target="../media/image77.png"/><Relationship Id="rId9" Type="http://schemas.openxmlformats.org/officeDocument/2006/relationships/image" Target="../media/image269.png"/></Relationships>
</file>

<file path=ppt/slides/_rels/slide2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95.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94.png"/><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278.png"/><Relationship Id="rId5" Type="http://schemas.openxmlformats.org/officeDocument/2006/relationships/image" Target="../media/image97.png"/><Relationship Id="rId15" Type="http://schemas.openxmlformats.org/officeDocument/2006/relationships/image" Target="../media/image282.png"/><Relationship Id="rId10" Type="http://schemas.openxmlformats.org/officeDocument/2006/relationships/image" Target="../media/image277.png"/><Relationship Id="rId4" Type="http://schemas.openxmlformats.org/officeDocument/2006/relationships/image" Target="../media/image96.png"/><Relationship Id="rId9" Type="http://schemas.openxmlformats.org/officeDocument/2006/relationships/image" Target="../media/image276.png"/><Relationship Id="rId14" Type="http://schemas.openxmlformats.org/officeDocument/2006/relationships/image" Target="../media/image281.png"/></Relationships>
</file>

<file path=ppt/slides/_rels/slide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640.png"/><Relationship Id="rId18" Type="http://schemas.openxmlformats.org/officeDocument/2006/relationships/image" Target="../media/image289.png"/><Relationship Id="rId3" Type="http://schemas.openxmlformats.org/officeDocument/2006/relationships/image" Target="../media/image78.png"/><Relationship Id="rId7" Type="http://schemas.openxmlformats.org/officeDocument/2006/relationships/image" Target="../media/image284.png"/><Relationship Id="rId12" Type="http://schemas.openxmlformats.org/officeDocument/2006/relationships/image" Target="../media/image2630.png"/><Relationship Id="rId17"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88.png"/><Relationship Id="rId5" Type="http://schemas.openxmlformats.org/officeDocument/2006/relationships/image" Target="../media/image80.png"/><Relationship Id="rId15" Type="http://schemas.openxmlformats.org/officeDocument/2006/relationships/image" Target="../media/image2661.png"/><Relationship Id="rId10" Type="http://schemas.openxmlformats.org/officeDocument/2006/relationships/image" Target="../media/image287.png"/><Relationship Id="rId4" Type="http://schemas.openxmlformats.org/officeDocument/2006/relationships/image" Target="../media/image79.png"/><Relationship Id="rId9" Type="http://schemas.openxmlformats.org/officeDocument/2006/relationships/image" Target="../media/image286.png"/><Relationship Id="rId14" Type="http://schemas.openxmlformats.org/officeDocument/2006/relationships/image" Target="../media/image2651.png"/></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299.png"/><Relationship Id="rId3" Type="http://schemas.openxmlformats.org/officeDocument/2006/relationships/image" Target="../media/image78.png"/><Relationship Id="rId7" Type="http://schemas.openxmlformats.org/officeDocument/2006/relationships/image" Target="../media/image294.png"/><Relationship Id="rId12"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8.png"/><Relationship Id="rId5" Type="http://schemas.openxmlformats.org/officeDocument/2006/relationships/image" Target="../media/image80.png"/><Relationship Id="rId10" Type="http://schemas.openxmlformats.org/officeDocument/2006/relationships/image" Target="../media/image297.png"/><Relationship Id="rId4" Type="http://schemas.openxmlformats.org/officeDocument/2006/relationships/image" Target="../media/image79.png"/><Relationship Id="rId9" Type="http://schemas.openxmlformats.org/officeDocument/2006/relationships/image" Target="../media/image296.png"/><Relationship Id="rId1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307.png"/><Relationship Id="rId18" Type="http://schemas.openxmlformats.org/officeDocument/2006/relationships/image" Target="../media/image161.png"/><Relationship Id="rId26" Type="http://schemas.openxmlformats.org/officeDocument/2006/relationships/image" Target="../media/image315.png"/><Relationship Id="rId3" Type="http://schemas.openxmlformats.org/officeDocument/2006/relationships/image" Target="../media/image302.png"/><Relationship Id="rId21" Type="http://schemas.openxmlformats.org/officeDocument/2006/relationships/image" Target="../media/image313.png"/><Relationship Id="rId7" Type="http://schemas.openxmlformats.org/officeDocument/2006/relationships/image" Target="../media/image96.png"/><Relationship Id="rId12" Type="http://schemas.openxmlformats.org/officeDocument/2006/relationships/image" Target="../media/image306.png"/><Relationship Id="rId17" Type="http://schemas.openxmlformats.org/officeDocument/2006/relationships/image" Target="../media/image311.png"/><Relationship Id="rId25" Type="http://schemas.openxmlformats.org/officeDocument/2006/relationships/image" Target="../media/image164.png"/><Relationship Id="rId2" Type="http://schemas.openxmlformats.org/officeDocument/2006/relationships/image" Target="../media/image301.png"/><Relationship Id="rId16" Type="http://schemas.openxmlformats.org/officeDocument/2006/relationships/image" Target="../media/image310.png"/><Relationship Id="rId20" Type="http://schemas.openxmlformats.org/officeDocument/2006/relationships/image" Target="../media/image312.png"/><Relationship Id="rId29"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305.png"/><Relationship Id="rId24" Type="http://schemas.openxmlformats.org/officeDocument/2006/relationships/image" Target="../media/image160.png"/><Relationship Id="rId32" Type="http://schemas.openxmlformats.org/officeDocument/2006/relationships/image" Target="../media/image321.png"/><Relationship Id="rId5" Type="http://schemas.openxmlformats.org/officeDocument/2006/relationships/image" Target="../media/image303.png"/><Relationship Id="rId15" Type="http://schemas.openxmlformats.org/officeDocument/2006/relationships/image" Target="../media/image309.png"/><Relationship Id="rId23" Type="http://schemas.openxmlformats.org/officeDocument/2006/relationships/image" Target="../media/image314.png"/><Relationship Id="rId28" Type="http://schemas.openxmlformats.org/officeDocument/2006/relationships/image" Target="../media/image317.png"/><Relationship Id="rId10" Type="http://schemas.openxmlformats.org/officeDocument/2006/relationships/image" Target="../media/image304.png"/><Relationship Id="rId19" Type="http://schemas.openxmlformats.org/officeDocument/2006/relationships/image" Target="../media/image155.png"/><Relationship Id="rId31" Type="http://schemas.openxmlformats.org/officeDocument/2006/relationships/image" Target="../media/image320.png"/><Relationship Id="rId4" Type="http://schemas.openxmlformats.org/officeDocument/2006/relationships/image" Target="../media/image95.png"/><Relationship Id="rId9" Type="http://schemas.openxmlformats.org/officeDocument/2006/relationships/image" Target="../media/image98.png"/><Relationship Id="rId14" Type="http://schemas.openxmlformats.org/officeDocument/2006/relationships/image" Target="../media/image308.png"/><Relationship Id="rId22" Type="http://schemas.openxmlformats.org/officeDocument/2006/relationships/image" Target="../media/image159.png"/><Relationship Id="rId27" Type="http://schemas.openxmlformats.org/officeDocument/2006/relationships/image" Target="../media/image316.png"/><Relationship Id="rId30" Type="http://schemas.openxmlformats.org/officeDocument/2006/relationships/image" Target="../media/image319.png"/></Relationships>
</file>

<file path=ppt/slides/_rels/slide3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2.png"/><Relationship Id="rId18" Type="http://schemas.openxmlformats.org/officeDocument/2006/relationships/image" Target="../media/image337.png"/><Relationship Id="rId26" Type="http://schemas.openxmlformats.org/officeDocument/2006/relationships/image" Target="../media/image346.png"/><Relationship Id="rId3" Type="http://schemas.openxmlformats.org/officeDocument/2006/relationships/image" Target="../media/image322.png"/><Relationship Id="rId21" Type="http://schemas.openxmlformats.org/officeDocument/2006/relationships/image" Target="../media/image340.png"/><Relationship Id="rId7" Type="http://schemas.openxmlformats.org/officeDocument/2006/relationships/image" Target="../media/image326.png"/><Relationship Id="rId12" Type="http://schemas.openxmlformats.org/officeDocument/2006/relationships/image" Target="../media/image331.png"/><Relationship Id="rId17" Type="http://schemas.openxmlformats.org/officeDocument/2006/relationships/image" Target="../media/image336.png"/><Relationship Id="rId25" Type="http://schemas.openxmlformats.org/officeDocument/2006/relationships/image" Target="../media/image344.png"/><Relationship Id="rId2" Type="http://schemas.openxmlformats.org/officeDocument/2006/relationships/image" Target="../media/image345.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24" Type="http://schemas.openxmlformats.org/officeDocument/2006/relationships/image" Target="../media/image343.png"/><Relationship Id="rId5" Type="http://schemas.openxmlformats.org/officeDocument/2006/relationships/image" Target="../media/image324.png"/><Relationship Id="rId15" Type="http://schemas.openxmlformats.org/officeDocument/2006/relationships/image" Target="../media/image334.png"/><Relationship Id="rId23" Type="http://schemas.openxmlformats.org/officeDocument/2006/relationships/image" Target="../media/image342.png"/><Relationship Id="rId10" Type="http://schemas.openxmlformats.org/officeDocument/2006/relationships/image" Target="../media/image329.png"/><Relationship Id="rId19" Type="http://schemas.openxmlformats.org/officeDocument/2006/relationships/image" Target="../media/image338.png"/><Relationship Id="rId4" Type="http://schemas.openxmlformats.org/officeDocument/2006/relationships/image" Target="../media/image323.png"/><Relationship Id="rId9" Type="http://schemas.openxmlformats.org/officeDocument/2006/relationships/image" Target="../media/image328.png"/><Relationship Id="rId14" Type="http://schemas.openxmlformats.org/officeDocument/2006/relationships/image" Target="../media/image333.png"/><Relationship Id="rId22" Type="http://schemas.openxmlformats.org/officeDocument/2006/relationships/image" Target="../media/image341.png"/></Relationships>
</file>

<file path=ppt/slides/_rels/slide33.xml.rels><?xml version="1.0" encoding="UTF-8" standalone="yes"?>
<Relationships xmlns="http://schemas.openxmlformats.org/package/2006/relationships"><Relationship Id="rId8" Type="http://schemas.openxmlformats.org/officeDocument/2006/relationships/image" Target="../media/image352.png"/><Relationship Id="rId13" Type="http://schemas.openxmlformats.org/officeDocument/2006/relationships/image" Target="../media/image341.png"/><Relationship Id="rId18" Type="http://schemas.openxmlformats.org/officeDocument/2006/relationships/image" Target="../media/image330.png"/><Relationship Id="rId26" Type="http://schemas.openxmlformats.org/officeDocument/2006/relationships/image" Target="../media/image327.png"/><Relationship Id="rId3" Type="http://schemas.openxmlformats.org/officeDocument/2006/relationships/image" Target="../media/image3231.png"/><Relationship Id="rId21" Type="http://schemas.openxmlformats.org/officeDocument/2006/relationships/image" Target="../media/image358.png"/><Relationship Id="rId7" Type="http://schemas.openxmlformats.org/officeDocument/2006/relationships/image" Target="../media/image351.png"/><Relationship Id="rId12" Type="http://schemas.openxmlformats.org/officeDocument/2006/relationships/image" Target="../media/image343.png"/><Relationship Id="rId17" Type="http://schemas.openxmlformats.org/officeDocument/2006/relationships/image" Target="../media/image340.png"/><Relationship Id="rId25" Type="http://schemas.openxmlformats.org/officeDocument/2006/relationships/image" Target="../media/image359.png"/><Relationship Id="rId2" Type="http://schemas.openxmlformats.org/officeDocument/2006/relationships/image" Target="../media/image347.png"/><Relationship Id="rId16" Type="http://schemas.openxmlformats.org/officeDocument/2006/relationships/image" Target="../media/image355.png"/><Relationship Id="rId20" Type="http://schemas.openxmlformats.org/officeDocument/2006/relationships/image" Target="../media/image357.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44.png"/><Relationship Id="rId24" Type="http://schemas.openxmlformats.org/officeDocument/2006/relationships/image" Target="../media/image324.png"/><Relationship Id="rId5" Type="http://schemas.openxmlformats.org/officeDocument/2006/relationships/image" Target="../media/image349.png"/><Relationship Id="rId15" Type="http://schemas.openxmlformats.org/officeDocument/2006/relationships/image" Target="../media/image334.png"/><Relationship Id="rId23" Type="http://schemas.openxmlformats.org/officeDocument/2006/relationships/image" Target="../media/image333.png"/><Relationship Id="rId10" Type="http://schemas.openxmlformats.org/officeDocument/2006/relationships/image" Target="../media/image354.png"/><Relationship Id="rId19" Type="http://schemas.openxmlformats.org/officeDocument/2006/relationships/image" Target="../media/image356.png"/><Relationship Id="rId4" Type="http://schemas.openxmlformats.org/officeDocument/2006/relationships/image" Target="../media/image348.png"/><Relationship Id="rId9" Type="http://schemas.openxmlformats.org/officeDocument/2006/relationships/image" Target="../media/image353.png"/><Relationship Id="rId14" Type="http://schemas.openxmlformats.org/officeDocument/2006/relationships/image" Target="../media/image338.png"/><Relationship Id="rId22" Type="http://schemas.openxmlformats.org/officeDocument/2006/relationships/image" Target="../media/image329.png"/></Relationships>
</file>

<file path=ppt/slides/_rels/slide34.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62.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360.png"/><Relationship Id="rId4" Type="http://schemas.openxmlformats.org/officeDocument/2006/relationships/image" Target="../media/image344.png"/></Relationships>
</file>

<file path=ppt/slides/_rels/slide35.xml.rels><?xml version="1.0" encoding="UTF-8" standalone="yes"?>
<Relationships xmlns="http://schemas.openxmlformats.org/package/2006/relationships"><Relationship Id="rId8" Type="http://schemas.openxmlformats.org/officeDocument/2006/relationships/image" Target="../media/image2361.png"/><Relationship Id="rId3" Type="http://schemas.openxmlformats.org/officeDocument/2006/relationships/image" Target="../media/image158.png"/><Relationship Id="rId7" Type="http://schemas.openxmlformats.org/officeDocument/2006/relationships/image" Target="../media/image235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2341.png"/><Relationship Id="rId5" Type="http://schemas.openxmlformats.org/officeDocument/2006/relationships/image" Target="../media/image2331.png"/><Relationship Id="rId10" Type="http://schemas.openxmlformats.org/officeDocument/2006/relationships/image" Target="../media/image2380.png"/><Relationship Id="rId4" Type="http://schemas.openxmlformats.org/officeDocument/2006/relationships/image" Target="../media/image161.png"/><Relationship Id="rId9" Type="http://schemas.openxmlformats.org/officeDocument/2006/relationships/image" Target="../media/image2371.png"/></Relationships>
</file>

<file path=ppt/slides/_rels/slide36.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63.png"/><Relationship Id="rId7" Type="http://schemas.openxmlformats.org/officeDocument/2006/relationships/image" Target="../media/image365.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0.png"/><Relationship Id="rId11" Type="http://schemas.openxmlformats.org/officeDocument/2006/relationships/image" Target="../media/image1590.png"/><Relationship Id="rId5" Type="http://schemas.openxmlformats.org/officeDocument/2006/relationships/image" Target="../media/image1530.png"/><Relationship Id="rId10" Type="http://schemas.openxmlformats.org/officeDocument/2006/relationships/image" Target="../media/image1580.png"/><Relationship Id="rId4" Type="http://schemas.openxmlformats.org/officeDocument/2006/relationships/image" Target="../media/image364.png"/><Relationship Id="rId9" Type="http://schemas.openxmlformats.org/officeDocument/2006/relationships/image" Target="../media/image1570.png"/></Relationships>
</file>

<file path=ppt/slides/_rels/slide37.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1600.png"/><Relationship Id="rId7" Type="http://schemas.openxmlformats.org/officeDocument/2006/relationships/image" Target="../media/image36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1620.png"/><Relationship Id="rId4" Type="http://schemas.openxmlformats.org/officeDocument/2006/relationships/image" Target="../media/image1610.png"/><Relationship Id="rId9" Type="http://schemas.openxmlformats.org/officeDocument/2006/relationships/image" Target="../media/image370.png"/></Relationships>
</file>

<file path=ppt/slides/_rels/slide38.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6.png"/><Relationship Id="rId3" Type="http://schemas.openxmlformats.org/officeDocument/2006/relationships/image" Target="../media/image1670.png"/><Relationship Id="rId7" Type="http://schemas.openxmlformats.org/officeDocument/2006/relationships/image" Target="../media/image1711.png"/><Relationship Id="rId12" Type="http://schemas.openxmlformats.org/officeDocument/2006/relationships/image" Target="../media/image37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00.png"/><Relationship Id="rId11" Type="http://schemas.openxmlformats.org/officeDocument/2006/relationships/image" Target="../media/image374.png"/><Relationship Id="rId5" Type="http://schemas.openxmlformats.org/officeDocument/2006/relationships/image" Target="../media/image1690.png"/><Relationship Id="rId10" Type="http://schemas.openxmlformats.org/officeDocument/2006/relationships/image" Target="../media/image373.png"/><Relationship Id="rId4" Type="http://schemas.openxmlformats.org/officeDocument/2006/relationships/image" Target="../media/image1680.png"/><Relationship Id="rId9" Type="http://schemas.openxmlformats.org/officeDocument/2006/relationships/image" Target="../media/image372.png"/></Relationships>
</file>

<file path=ppt/slides/_rels/slide39.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1780.png"/><Relationship Id="rId7" Type="http://schemas.openxmlformats.org/officeDocument/2006/relationships/image" Target="../media/image37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1.png"/><Relationship Id="rId11" Type="http://schemas.openxmlformats.org/officeDocument/2006/relationships/image" Target="../media/image381.png"/><Relationship Id="rId5" Type="http://schemas.openxmlformats.org/officeDocument/2006/relationships/image" Target="../media/image1800.png"/><Relationship Id="rId10" Type="http://schemas.openxmlformats.org/officeDocument/2006/relationships/image" Target="../media/image380.png"/><Relationship Id="rId4" Type="http://schemas.openxmlformats.org/officeDocument/2006/relationships/image" Target="../media/image1790.png"/><Relationship Id="rId9" Type="http://schemas.openxmlformats.org/officeDocument/2006/relationships/image" Target="../media/image37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80.png"/><Relationship Id="rId2" Type="http://schemas.openxmlformats.org/officeDocument/2006/relationships/image" Target="../media/image1870.png"/><Relationship Id="rId1" Type="http://schemas.openxmlformats.org/officeDocument/2006/relationships/slideLayout" Target="../slideLayouts/slideLayout2.xml"/><Relationship Id="rId5" Type="http://schemas.openxmlformats.org/officeDocument/2006/relationships/image" Target="../media/image383.png"/><Relationship Id="rId4" Type="http://schemas.openxmlformats.org/officeDocument/2006/relationships/image" Target="../media/image382.png"/></Relationships>
</file>

<file path=ppt/slides/_rels/slide41.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389.png"/><Relationship Id="rId3" Type="http://schemas.openxmlformats.org/officeDocument/2006/relationships/image" Target="../media/image1920.png"/><Relationship Id="rId7" Type="http://schemas.openxmlformats.org/officeDocument/2006/relationships/image" Target="../media/image1960.png"/><Relationship Id="rId12" Type="http://schemas.openxmlformats.org/officeDocument/2006/relationships/image" Target="../media/image388.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50.png"/><Relationship Id="rId11" Type="http://schemas.openxmlformats.org/officeDocument/2006/relationships/image" Target="../media/image387.png"/><Relationship Id="rId5" Type="http://schemas.openxmlformats.org/officeDocument/2006/relationships/image" Target="../media/image1940.png"/><Relationship Id="rId10" Type="http://schemas.openxmlformats.org/officeDocument/2006/relationships/image" Target="../media/image386.png"/><Relationship Id="rId4" Type="http://schemas.openxmlformats.org/officeDocument/2006/relationships/image" Target="../media/image1930.png"/><Relationship Id="rId9" Type="http://schemas.openxmlformats.org/officeDocument/2006/relationships/image" Target="../media/image385.png"/></Relationships>
</file>

<file path=ppt/slides/_rels/slide4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2030.png"/><Relationship Id="rId7" Type="http://schemas.openxmlformats.org/officeDocument/2006/relationships/image" Target="../media/image39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60.png"/><Relationship Id="rId11" Type="http://schemas.openxmlformats.org/officeDocument/2006/relationships/image" Target="../media/image394.png"/><Relationship Id="rId5" Type="http://schemas.openxmlformats.org/officeDocument/2006/relationships/image" Target="../media/image2050.png"/><Relationship Id="rId10" Type="http://schemas.openxmlformats.org/officeDocument/2006/relationships/image" Target="../media/image393.png"/><Relationship Id="rId4" Type="http://schemas.openxmlformats.org/officeDocument/2006/relationships/image" Target="../media/image2040.png"/><Relationship Id="rId9" Type="http://schemas.openxmlformats.org/officeDocument/2006/relationships/image" Target="../media/image392.png"/></Relationships>
</file>

<file path=ppt/slides/_rels/slide4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2130.png"/><Relationship Id="rId7" Type="http://schemas.openxmlformats.org/officeDocument/2006/relationships/image" Target="../media/image395.png"/><Relationship Id="rId2" Type="http://schemas.openxmlformats.org/officeDocument/2006/relationships/image" Target="../media/image2120.png"/><Relationship Id="rId1" Type="http://schemas.openxmlformats.org/officeDocument/2006/relationships/slideLayout" Target="../slideLayouts/slideLayout2.xml"/><Relationship Id="rId6" Type="http://schemas.openxmlformats.org/officeDocument/2006/relationships/image" Target="../media/image2160.png"/><Relationship Id="rId11" Type="http://schemas.openxmlformats.org/officeDocument/2006/relationships/image" Target="../media/image399.png"/><Relationship Id="rId5" Type="http://schemas.openxmlformats.org/officeDocument/2006/relationships/image" Target="../media/image2150.png"/><Relationship Id="rId10" Type="http://schemas.openxmlformats.org/officeDocument/2006/relationships/image" Target="../media/image398.png"/><Relationship Id="rId4" Type="http://schemas.openxmlformats.org/officeDocument/2006/relationships/image" Target="../media/image2140.png"/><Relationship Id="rId9" Type="http://schemas.openxmlformats.org/officeDocument/2006/relationships/image" Target="../media/image397.png"/></Relationships>
</file>

<file path=ppt/slides/_rels/slide44.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2230.png"/><Relationship Id="rId7" Type="http://schemas.openxmlformats.org/officeDocument/2006/relationships/image" Target="../media/image401.png"/><Relationship Id="rId2"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2310.png"/><Relationship Id="rId5" Type="http://schemas.openxmlformats.org/officeDocument/2006/relationships/image" Target="../media/image2250.png"/><Relationship Id="rId10" Type="http://schemas.openxmlformats.org/officeDocument/2006/relationships/image" Target="../media/image404.png"/><Relationship Id="rId4" Type="http://schemas.openxmlformats.org/officeDocument/2006/relationships/image" Target="../media/image2240.png"/><Relationship Id="rId9" Type="http://schemas.openxmlformats.org/officeDocument/2006/relationships/image" Target="../media/image403.png"/></Relationships>
</file>

<file path=ppt/slides/_rels/slide45.xml.rels><?xml version="1.0" encoding="UTF-8" standalone="yes"?>
<Relationships xmlns="http://schemas.openxmlformats.org/package/2006/relationships"><Relationship Id="rId8" Type="http://schemas.openxmlformats.org/officeDocument/2006/relationships/image" Target="../media/image405.png"/><Relationship Id="rId13" Type="http://schemas.openxmlformats.org/officeDocument/2006/relationships/image" Target="../media/image410.png"/><Relationship Id="rId3" Type="http://schemas.openxmlformats.org/officeDocument/2006/relationships/image" Target="../media/image2330.png"/><Relationship Id="rId7" Type="http://schemas.openxmlformats.org/officeDocument/2006/relationships/image" Target="../media/image2370.png"/><Relationship Id="rId12" Type="http://schemas.openxmlformats.org/officeDocument/2006/relationships/image" Target="../media/image409.png"/><Relationship Id="rId2" Type="http://schemas.openxmlformats.org/officeDocument/2006/relationships/image" Target="../media/image2320.png"/><Relationship Id="rId1" Type="http://schemas.openxmlformats.org/officeDocument/2006/relationships/slideLayout" Target="../slideLayouts/slideLayout2.xml"/><Relationship Id="rId6" Type="http://schemas.openxmlformats.org/officeDocument/2006/relationships/image" Target="../media/image2360.png"/><Relationship Id="rId11" Type="http://schemas.openxmlformats.org/officeDocument/2006/relationships/image" Target="../media/image408.png"/><Relationship Id="rId5" Type="http://schemas.openxmlformats.org/officeDocument/2006/relationships/image" Target="../media/image2350.png"/><Relationship Id="rId10" Type="http://schemas.openxmlformats.org/officeDocument/2006/relationships/image" Target="../media/image407.png"/><Relationship Id="rId4" Type="http://schemas.openxmlformats.org/officeDocument/2006/relationships/image" Target="../media/image2340.png"/><Relationship Id="rId9" Type="http://schemas.openxmlformats.org/officeDocument/2006/relationships/image" Target="../media/image406.png"/></Relationships>
</file>

<file path=ppt/slides/_rels/slide46.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417.png"/><Relationship Id="rId3" Type="http://schemas.openxmlformats.org/officeDocument/2006/relationships/image" Target="../media/image2450.png"/><Relationship Id="rId7" Type="http://schemas.openxmlformats.org/officeDocument/2006/relationships/image" Target="../media/image2490.png"/><Relationship Id="rId12" Type="http://schemas.openxmlformats.org/officeDocument/2006/relationships/image" Target="../media/image416.png"/><Relationship Id="rId2"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415.png"/><Relationship Id="rId5" Type="http://schemas.openxmlformats.org/officeDocument/2006/relationships/image" Target="../media/image2470.png"/><Relationship Id="rId10" Type="http://schemas.openxmlformats.org/officeDocument/2006/relationships/image" Target="../media/image413.png"/><Relationship Id="rId4" Type="http://schemas.openxmlformats.org/officeDocument/2006/relationships/image" Target="../media/image2460.png"/><Relationship Id="rId9" Type="http://schemas.openxmlformats.org/officeDocument/2006/relationships/image" Target="../media/image412.png"/><Relationship Id="rId14" Type="http://schemas.openxmlformats.org/officeDocument/2006/relationships/image" Target="../media/image2560.png"/></Relationships>
</file>

<file path=ppt/slides/_rels/slide47.xml.rels><?xml version="1.0" encoding="UTF-8" standalone="yes"?>
<Relationships xmlns="http://schemas.openxmlformats.org/package/2006/relationships"><Relationship Id="rId8" Type="http://schemas.openxmlformats.org/officeDocument/2006/relationships/image" Target="../media/image2620.png"/><Relationship Id="rId3" Type="http://schemas.openxmlformats.org/officeDocument/2006/relationships/image" Target="../media/image418.png"/><Relationship Id="rId7" Type="http://schemas.openxmlformats.org/officeDocument/2006/relationships/image" Target="../media/image2610.png"/><Relationship Id="rId12" Type="http://schemas.openxmlformats.org/officeDocument/2006/relationships/image" Target="../media/image2660.png"/><Relationship Id="rId2" Type="http://schemas.openxmlformats.org/officeDocument/2006/relationships/image" Target="../media/image249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420.png"/><Relationship Id="rId10" Type="http://schemas.openxmlformats.org/officeDocument/2006/relationships/image" Target="../media/image422.png"/><Relationship Id="rId4" Type="http://schemas.openxmlformats.org/officeDocument/2006/relationships/image" Target="../media/image419.png"/><Relationship Id="rId9" Type="http://schemas.openxmlformats.org/officeDocument/2006/relationships/image" Target="../media/image421.png"/></Relationships>
</file>

<file path=ppt/slides/_rels/slide48.xml.rels><?xml version="1.0" encoding="UTF-8" standalone="yes"?>
<Relationships xmlns="http://schemas.openxmlformats.org/package/2006/relationships"><Relationship Id="rId8" Type="http://schemas.openxmlformats.org/officeDocument/2006/relationships/image" Target="../media/image2730.png"/><Relationship Id="rId13" Type="http://schemas.openxmlformats.org/officeDocument/2006/relationships/image" Target="../media/image427.png"/><Relationship Id="rId3" Type="http://schemas.openxmlformats.org/officeDocument/2006/relationships/image" Target="../media/image2680.png"/><Relationship Id="rId7" Type="http://schemas.openxmlformats.org/officeDocument/2006/relationships/image" Target="../media/image2720.png"/><Relationship Id="rId12" Type="http://schemas.openxmlformats.org/officeDocument/2006/relationships/image" Target="../media/image426.png"/><Relationship Id="rId2" Type="http://schemas.openxmlformats.org/officeDocument/2006/relationships/image" Target="../media/image267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425.png"/><Relationship Id="rId5" Type="http://schemas.openxmlformats.org/officeDocument/2006/relationships/image" Target="../media/image2700.png"/><Relationship Id="rId10" Type="http://schemas.openxmlformats.org/officeDocument/2006/relationships/image" Target="../media/image424.png"/><Relationship Id="rId4" Type="http://schemas.openxmlformats.org/officeDocument/2006/relationships/image" Target="../media/image2690.png"/><Relationship Id="rId9" Type="http://schemas.openxmlformats.org/officeDocument/2006/relationships/image" Target="../media/image423.png"/><Relationship Id="rId14" Type="http://schemas.openxmlformats.org/officeDocument/2006/relationships/image" Target="../media/image428.png"/></Relationships>
</file>

<file path=ppt/slides/_rels/slide49.xml.rels><?xml version="1.0" encoding="UTF-8" standalone="yes"?>
<Relationships xmlns="http://schemas.openxmlformats.org/package/2006/relationships"><Relationship Id="rId8" Type="http://schemas.openxmlformats.org/officeDocument/2006/relationships/image" Target="../media/image2850.png"/><Relationship Id="rId3" Type="http://schemas.openxmlformats.org/officeDocument/2006/relationships/image" Target="../media/image429.png"/><Relationship Id="rId7" Type="http://schemas.openxmlformats.org/officeDocument/2006/relationships/image" Target="../media/image2840.png"/><Relationship Id="rId2" Type="http://schemas.openxmlformats.org/officeDocument/2006/relationships/image" Target="../media/image2720.png"/><Relationship Id="rId1" Type="http://schemas.openxmlformats.org/officeDocument/2006/relationships/slideLayout" Target="../slideLayouts/slideLayout2.xml"/><Relationship Id="rId6" Type="http://schemas.openxmlformats.org/officeDocument/2006/relationships/image" Target="../media/image2830.png"/><Relationship Id="rId5" Type="http://schemas.openxmlformats.org/officeDocument/2006/relationships/image" Target="../media/image431.png"/><Relationship Id="rId4" Type="http://schemas.openxmlformats.org/officeDocument/2006/relationships/image" Target="../media/image43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437.png"/><Relationship Id="rId3" Type="http://schemas.openxmlformats.org/officeDocument/2006/relationships/image" Target="../media/image2870.png"/><Relationship Id="rId7" Type="http://schemas.openxmlformats.org/officeDocument/2006/relationships/image" Target="../media/image432.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436.png"/><Relationship Id="rId5" Type="http://schemas.openxmlformats.org/officeDocument/2006/relationships/image" Target="../media/image2890.png"/><Relationship Id="rId10" Type="http://schemas.openxmlformats.org/officeDocument/2006/relationships/image" Target="../media/image435.png"/><Relationship Id="rId4" Type="http://schemas.openxmlformats.org/officeDocument/2006/relationships/image" Target="../media/image2880.png"/><Relationship Id="rId9" Type="http://schemas.openxmlformats.org/officeDocument/2006/relationships/image" Target="../media/image434.png"/></Relationships>
</file>

<file path=ppt/slides/_rels/slide51.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2990.png"/><Relationship Id="rId7" Type="http://schemas.openxmlformats.org/officeDocument/2006/relationships/image" Target="../media/image439.png"/><Relationship Id="rId2" Type="http://schemas.openxmlformats.org/officeDocument/2006/relationships/image" Target="../media/image2980.png"/><Relationship Id="rId1" Type="http://schemas.openxmlformats.org/officeDocument/2006/relationships/slideLayout" Target="../slideLayouts/slideLayout2.xml"/><Relationship Id="rId6" Type="http://schemas.openxmlformats.org/officeDocument/2006/relationships/image" Target="../media/image438.png"/><Relationship Id="rId5" Type="http://schemas.openxmlformats.org/officeDocument/2006/relationships/image" Target="../media/image3010.png"/><Relationship Id="rId4" Type="http://schemas.openxmlformats.org/officeDocument/2006/relationships/image" Target="../media/image3000.png"/><Relationship Id="rId9" Type="http://schemas.openxmlformats.org/officeDocument/2006/relationships/image" Target="../media/image441.png"/></Relationships>
</file>

<file path=ppt/slides/_rels/slide52.xml.rels><?xml version="1.0" encoding="UTF-8" standalone="yes"?>
<Relationships xmlns="http://schemas.openxmlformats.org/package/2006/relationships"><Relationship Id="rId3" Type="http://schemas.openxmlformats.org/officeDocument/2006/relationships/image" Target="../media/image443.png"/><Relationship Id="rId7" Type="http://schemas.openxmlformats.org/officeDocument/2006/relationships/image" Target="../media/image790.png"/><Relationship Id="rId2" Type="http://schemas.openxmlformats.org/officeDocument/2006/relationships/image" Target="../media/image442.png"/><Relationship Id="rId1" Type="http://schemas.openxmlformats.org/officeDocument/2006/relationships/slideLayout" Target="../slideLayouts/slideLayout1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444.png"/></Relationships>
</file>

<file path=ppt/slides/_rels/slide53.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3091.png"/><Relationship Id="rId1" Type="http://schemas.openxmlformats.org/officeDocument/2006/relationships/slideLayout" Target="../slideLayouts/slideLayout12.xml"/><Relationship Id="rId5" Type="http://schemas.openxmlformats.org/officeDocument/2006/relationships/image" Target="../media/image3101.png"/><Relationship Id="rId4" Type="http://schemas.openxmlformats.org/officeDocument/2006/relationships/image" Target="../media/image426.png"/></Relationships>
</file>

<file path=ppt/slides/_rels/slide54.xml.rels><?xml version="1.0" encoding="UTF-8" standalone="yes"?>
<Relationships xmlns="http://schemas.openxmlformats.org/package/2006/relationships"><Relationship Id="rId3" Type="http://schemas.openxmlformats.org/officeDocument/2006/relationships/image" Target="../media/image3121.png"/><Relationship Id="rId2" Type="http://schemas.openxmlformats.org/officeDocument/2006/relationships/image" Target="../media/image3111.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image" Target="../media/image3120.png"/><Relationship Id="rId13" Type="http://schemas.openxmlformats.org/officeDocument/2006/relationships/image" Target="../media/image3150.png"/><Relationship Id="rId18" Type="http://schemas.openxmlformats.org/officeDocument/2006/relationships/image" Target="../media/image446.png"/><Relationship Id="rId3" Type="http://schemas.openxmlformats.org/officeDocument/2006/relationships/image" Target="../media/image3090.png"/><Relationship Id="rId7" Type="http://schemas.openxmlformats.org/officeDocument/2006/relationships/image" Target="../media/image3110.png"/><Relationship Id="rId12" Type="http://schemas.openxmlformats.org/officeDocument/2006/relationships/image" Target="../media/image97.png"/><Relationship Id="rId17" Type="http://schemas.openxmlformats.org/officeDocument/2006/relationships/image" Target="../media/image3180.png"/><Relationship Id="rId2" Type="http://schemas.openxmlformats.org/officeDocument/2006/relationships/image" Target="../media/image77.png"/><Relationship Id="rId16" Type="http://schemas.openxmlformats.org/officeDocument/2006/relationships/image" Target="../media/image3170.png"/><Relationship Id="rId1" Type="http://schemas.openxmlformats.org/officeDocument/2006/relationships/slideLayout" Target="../slideLayouts/slideLayout12.xml"/><Relationship Id="rId6" Type="http://schemas.openxmlformats.org/officeDocument/2006/relationships/image" Target="../media/image445.png"/><Relationship Id="rId11" Type="http://schemas.openxmlformats.org/officeDocument/2006/relationships/image" Target="../media/image3140.png"/><Relationship Id="rId5" Type="http://schemas.openxmlformats.org/officeDocument/2006/relationships/image" Target="../media/image3100.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3211.png"/><Relationship Id="rId4" Type="http://schemas.openxmlformats.org/officeDocument/2006/relationships/image" Target="../media/image98.png"/><Relationship Id="rId9" Type="http://schemas.openxmlformats.org/officeDocument/2006/relationships/image" Target="../media/image3130.png"/><Relationship Id="rId14" Type="http://schemas.openxmlformats.org/officeDocument/2006/relationships/image" Target="../media/image3160.png"/></Relationships>
</file>

<file path=ppt/slides/_rels/slide56.xml.rels><?xml version="1.0" encoding="UTF-8" standalone="yes"?>
<Relationships xmlns="http://schemas.openxmlformats.org/package/2006/relationships"><Relationship Id="rId8" Type="http://schemas.openxmlformats.org/officeDocument/2006/relationships/image" Target="../media/image3230.png"/><Relationship Id="rId13" Type="http://schemas.openxmlformats.org/officeDocument/2006/relationships/image" Target="../media/image3260.png"/><Relationship Id="rId18" Type="http://schemas.openxmlformats.org/officeDocument/2006/relationships/image" Target="../media/image85.png"/><Relationship Id="rId26" Type="http://schemas.openxmlformats.org/officeDocument/2006/relationships/image" Target="../media/image3340.png"/><Relationship Id="rId3" Type="http://schemas.openxmlformats.org/officeDocument/2006/relationships/image" Target="../media/image3190.png"/><Relationship Id="rId21" Type="http://schemas.openxmlformats.org/officeDocument/2006/relationships/image" Target="../media/image3300.png"/><Relationship Id="rId7" Type="http://schemas.openxmlformats.org/officeDocument/2006/relationships/image" Target="../media/image447.png"/><Relationship Id="rId12" Type="http://schemas.openxmlformats.org/officeDocument/2006/relationships/image" Target="../media/image3250.png"/><Relationship Id="rId17" Type="http://schemas.openxmlformats.org/officeDocument/2006/relationships/image" Target="../media/image3280.png"/><Relationship Id="rId25" Type="http://schemas.openxmlformats.org/officeDocument/2006/relationships/image" Target="../media/image3330.png"/><Relationship Id="rId2" Type="http://schemas.openxmlformats.org/officeDocument/2006/relationships/image" Target="../media/image78.png"/><Relationship Id="rId16" Type="http://schemas.openxmlformats.org/officeDocument/2006/relationships/image" Target="../media/image3270.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3220.png"/><Relationship Id="rId11" Type="http://schemas.openxmlformats.org/officeDocument/2006/relationships/image" Target="../media/image364.png"/><Relationship Id="rId24" Type="http://schemas.openxmlformats.org/officeDocument/2006/relationships/image" Target="../media/image3320.png"/><Relationship Id="rId5" Type="http://schemas.openxmlformats.org/officeDocument/2006/relationships/image" Target="../media/image416.png"/><Relationship Id="rId15" Type="http://schemas.openxmlformats.org/officeDocument/2006/relationships/image" Target="../media/image366.png"/><Relationship Id="rId23" Type="http://schemas.openxmlformats.org/officeDocument/2006/relationships/image" Target="../media/image448.png"/><Relationship Id="rId10" Type="http://schemas.openxmlformats.org/officeDocument/2006/relationships/image" Target="../media/image363.png"/><Relationship Id="rId19" Type="http://schemas.openxmlformats.org/officeDocument/2006/relationships/image" Target="../media/image3290.png"/><Relationship Id="rId4" Type="http://schemas.openxmlformats.org/officeDocument/2006/relationships/image" Target="../media/image3210.png"/><Relationship Id="rId9" Type="http://schemas.openxmlformats.org/officeDocument/2006/relationships/image" Target="../media/image3240.png"/><Relationship Id="rId14" Type="http://schemas.openxmlformats.org/officeDocument/2006/relationships/image" Target="../media/image365.png"/><Relationship Id="rId22" Type="http://schemas.openxmlformats.org/officeDocument/2006/relationships/image" Target="../media/image3310.png"/><Relationship Id="rId27" Type="http://schemas.openxmlformats.org/officeDocument/2006/relationships/image" Target="../media/image3180.png"/></Relationships>
</file>

<file path=ppt/slides/_rels/slide57.xml.rels><?xml version="1.0" encoding="UTF-8" standalone="yes"?>
<Relationships xmlns="http://schemas.openxmlformats.org/package/2006/relationships"><Relationship Id="rId3" Type="http://schemas.openxmlformats.org/officeDocument/2006/relationships/image" Target="../media/image3350.png"/><Relationship Id="rId2" Type="http://schemas.openxmlformats.org/officeDocument/2006/relationships/image" Target="../media/image426.png"/><Relationship Id="rId1" Type="http://schemas.openxmlformats.org/officeDocument/2006/relationships/slideLayout" Target="../slideLayouts/slideLayout12.xml"/><Relationship Id="rId6" Type="http://schemas.openxmlformats.org/officeDocument/2006/relationships/image" Target="../media/image3370.png"/><Relationship Id="rId5" Type="http://schemas.openxmlformats.org/officeDocument/2006/relationships/image" Target="../media/image448.png"/><Relationship Id="rId4" Type="http://schemas.openxmlformats.org/officeDocument/2006/relationships/image" Target="../media/image3360.png"/></Relationships>
</file>

<file path=ppt/slides/_rels/slide5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90.png"/><Relationship Id="rId7" Type="http://schemas.openxmlformats.org/officeDocument/2006/relationships/image" Target="../media/image341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00.png"/><Relationship Id="rId11" Type="http://schemas.openxmlformats.org/officeDocument/2006/relationships/image" Target="../media/image3430.png"/><Relationship Id="rId5" Type="http://schemas.openxmlformats.org/officeDocument/2006/relationships/image" Target="../media/image10.png"/><Relationship Id="rId10" Type="http://schemas.openxmlformats.org/officeDocument/2006/relationships/image" Target="../media/image3420.png"/><Relationship Id="rId4" Type="http://schemas.openxmlformats.org/officeDocument/2006/relationships/image" Target="../media/image9.png"/><Relationship Id="rId9" Type="http://schemas.openxmlformats.org/officeDocument/2006/relationships/image" Target="../media/image20.png"/></Relationships>
</file>

<file path=ppt/slides/_rels/slide59.xml.rels><?xml version="1.0" encoding="UTF-8" standalone="yes"?>
<Relationships xmlns="http://schemas.openxmlformats.org/package/2006/relationships"><Relationship Id="rId8" Type="http://schemas.openxmlformats.org/officeDocument/2006/relationships/image" Target="../media/image3460.png"/><Relationship Id="rId3" Type="http://schemas.openxmlformats.org/officeDocument/2006/relationships/image" Target="../media/image3440.png"/><Relationship Id="rId7" Type="http://schemas.openxmlformats.org/officeDocument/2006/relationships/image" Target="../media/image3450.png"/><Relationship Id="rId2" Type="http://schemas.openxmlformats.org/officeDocument/2006/relationships/image" Target="../media/image3380.png"/><Relationship Id="rId1" Type="http://schemas.openxmlformats.org/officeDocument/2006/relationships/slideLayout" Target="../slideLayouts/slideLayout12.xml"/><Relationship Id="rId6" Type="http://schemas.openxmlformats.org/officeDocument/2006/relationships/image" Target="../media/image3430.png"/><Relationship Id="rId11" Type="http://schemas.openxmlformats.org/officeDocument/2006/relationships/image" Target="../media/image3470.png"/><Relationship Id="rId5" Type="http://schemas.openxmlformats.org/officeDocument/2006/relationships/image" Target="../media/image385.png"/><Relationship Id="rId10" Type="http://schemas.openxmlformats.org/officeDocument/2006/relationships/image" Target="../media/image415.png"/><Relationship Id="rId4" Type="http://schemas.openxmlformats.org/officeDocument/2006/relationships/image" Target="../media/image384.png"/><Relationship Id="rId9" Type="http://schemas.openxmlformats.org/officeDocument/2006/relationships/image" Target="../media/image411.png"/></Relationships>
</file>

<file path=ppt/slides/_rels/slide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540.png"/><Relationship Id="rId3" Type="http://schemas.openxmlformats.org/officeDocument/2006/relationships/image" Target="../media/image3480.png"/><Relationship Id="rId7" Type="http://schemas.openxmlformats.org/officeDocument/2006/relationships/image" Target="../media/image416.png"/><Relationship Id="rId12" Type="http://schemas.openxmlformats.org/officeDocument/2006/relationships/image" Target="../media/image3530.pn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3500.png"/><Relationship Id="rId11" Type="http://schemas.openxmlformats.org/officeDocument/2006/relationships/image" Target="../media/image3520.png"/><Relationship Id="rId5" Type="http://schemas.openxmlformats.org/officeDocument/2006/relationships/image" Target="../media/image3490.png"/><Relationship Id="rId15" Type="http://schemas.openxmlformats.org/officeDocument/2006/relationships/image" Target="../media/image3560.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510.png"/><Relationship Id="rId14" Type="http://schemas.openxmlformats.org/officeDocument/2006/relationships/image" Target="../media/image3550.png"/></Relationships>
</file>

<file path=ppt/slides/_rels/slide61.xml.rels><?xml version="1.0" encoding="UTF-8" standalone="yes"?>
<Relationships xmlns="http://schemas.openxmlformats.org/package/2006/relationships"><Relationship Id="rId3" Type="http://schemas.openxmlformats.org/officeDocument/2006/relationships/image" Target="../media/image426.png"/><Relationship Id="rId7" Type="http://schemas.openxmlformats.org/officeDocument/2006/relationships/image" Target="../media/image3600.png"/><Relationship Id="rId2" Type="http://schemas.openxmlformats.org/officeDocument/2006/relationships/image" Target="../media/image423.png"/><Relationship Id="rId1" Type="http://schemas.openxmlformats.org/officeDocument/2006/relationships/slideLayout" Target="../slideLayouts/slideLayout12.xml"/><Relationship Id="rId6" Type="http://schemas.openxmlformats.org/officeDocument/2006/relationships/image" Target="../media/image3590.png"/><Relationship Id="rId5" Type="http://schemas.openxmlformats.org/officeDocument/2006/relationships/image" Target="../media/image3580.png"/><Relationship Id="rId4" Type="http://schemas.openxmlformats.org/officeDocument/2006/relationships/image" Target="../media/image449.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3900.png"/><Relationship Id="rId3" Type="http://schemas.openxmlformats.org/officeDocument/2006/relationships/image" Target="../media/image3820.png"/><Relationship Id="rId7" Type="http://schemas.openxmlformats.org/officeDocument/2006/relationships/image" Target="../media/image3850.png"/><Relationship Id="rId12"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3880.png"/><Relationship Id="rId5" Type="http://schemas.openxmlformats.org/officeDocument/2006/relationships/image" Target="../media/image3830.png"/><Relationship Id="rId10"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3860.png"/></Relationships>
</file>

<file path=ppt/slides/_rels/slide63.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165.png"/><Relationship Id="rId18" Type="http://schemas.openxmlformats.org/officeDocument/2006/relationships/image" Target="../media/image3710.png"/><Relationship Id="rId3" Type="http://schemas.openxmlformats.org/officeDocument/2006/relationships/image" Target="../media/image448.png"/><Relationship Id="rId21" Type="http://schemas.openxmlformats.org/officeDocument/2006/relationships/image" Target="../media/image166.png"/><Relationship Id="rId7" Type="http://schemas.openxmlformats.org/officeDocument/2006/relationships/image" Target="../media/image3640.png"/><Relationship Id="rId12" Type="http://schemas.openxmlformats.org/officeDocument/2006/relationships/image" Target="../media/image3680.png"/><Relationship Id="rId17" Type="http://schemas.openxmlformats.org/officeDocument/2006/relationships/image" Target="../media/image155.png"/><Relationship Id="rId2" Type="http://schemas.openxmlformats.org/officeDocument/2006/relationships/image" Target="../media/image447.png"/><Relationship Id="rId16" Type="http://schemas.openxmlformats.org/officeDocument/2006/relationships/image" Target="../media/image3700.png"/><Relationship Id="rId20" Type="http://schemas.openxmlformats.org/officeDocument/2006/relationships/image" Target="../media/image3720.png"/><Relationship Id="rId1" Type="http://schemas.openxmlformats.org/officeDocument/2006/relationships/slideLayout" Target="../slideLayouts/slideLayout12.xml"/><Relationship Id="rId6" Type="http://schemas.openxmlformats.org/officeDocument/2006/relationships/image" Target="../media/image3630.png"/><Relationship Id="rId11" Type="http://schemas.openxmlformats.org/officeDocument/2006/relationships/image" Target="../media/image160.png"/><Relationship Id="rId5" Type="http://schemas.openxmlformats.org/officeDocument/2006/relationships/image" Target="../media/image3620.png"/><Relationship Id="rId15" Type="http://schemas.openxmlformats.org/officeDocument/2006/relationships/image" Target="../media/image153.png"/><Relationship Id="rId10" Type="http://schemas.openxmlformats.org/officeDocument/2006/relationships/image" Target="../media/image3670.png"/><Relationship Id="rId19" Type="http://schemas.openxmlformats.org/officeDocument/2006/relationships/image" Target="../media/image161.png"/><Relationship Id="rId4" Type="http://schemas.openxmlformats.org/officeDocument/2006/relationships/image" Target="../media/image450.png"/><Relationship Id="rId9" Type="http://schemas.openxmlformats.org/officeDocument/2006/relationships/image" Target="../media/image451.png"/><Relationship Id="rId14" Type="http://schemas.openxmlformats.org/officeDocument/2006/relationships/image" Target="../media/image3690.png"/></Relationships>
</file>

<file path=ppt/slides/_rels/slide64.xml.rels><?xml version="1.0" encoding="UTF-8" standalone="yes"?>
<Relationships xmlns="http://schemas.openxmlformats.org/package/2006/relationships"><Relationship Id="rId8" Type="http://schemas.openxmlformats.org/officeDocument/2006/relationships/image" Target="../media/image455.png"/><Relationship Id="rId13" Type="http://schemas.openxmlformats.org/officeDocument/2006/relationships/image" Target="../media/image4061.png"/><Relationship Id="rId3" Type="http://schemas.openxmlformats.org/officeDocument/2006/relationships/image" Target="../media/image4001.png"/><Relationship Id="rId7" Type="http://schemas.openxmlformats.org/officeDocument/2006/relationships/image" Target="../media/image4021.png"/><Relationship Id="rId12" Type="http://schemas.openxmlformats.org/officeDocument/2006/relationships/image" Target="../media/image195.png"/><Relationship Id="rId2" Type="http://schemas.openxmlformats.org/officeDocument/2006/relationships/image" Target="../media/image452.png"/><Relationship Id="rId1" Type="http://schemas.openxmlformats.org/officeDocument/2006/relationships/slideLayout" Target="../slideLayouts/slideLayout12.xml"/><Relationship Id="rId6" Type="http://schemas.openxmlformats.org/officeDocument/2006/relationships/image" Target="../media/image454.png"/><Relationship Id="rId11" Type="http://schemas.openxmlformats.org/officeDocument/2006/relationships/image" Target="../media/image4041.png"/><Relationship Id="rId5" Type="http://schemas.openxmlformats.org/officeDocument/2006/relationships/image" Target="../media/image4011.png"/><Relationship Id="rId10" Type="http://schemas.openxmlformats.org/officeDocument/2006/relationships/image" Target="../media/image456.png"/><Relationship Id="rId4" Type="http://schemas.openxmlformats.org/officeDocument/2006/relationships/image" Target="../media/image453.png"/><Relationship Id="rId9" Type="http://schemas.openxmlformats.org/officeDocument/2006/relationships/image" Target="../media/image4031.png"/></Relationships>
</file>

<file path=ppt/slides/_rels/slide65.xml.rels><?xml version="1.0" encoding="UTF-8" standalone="yes"?>
<Relationships xmlns="http://schemas.openxmlformats.org/package/2006/relationships"><Relationship Id="rId8" Type="http://schemas.openxmlformats.org/officeDocument/2006/relationships/image" Target="../media/image3940.png"/><Relationship Id="rId13" Type="http://schemas.openxmlformats.org/officeDocument/2006/relationships/image" Target="../media/image107.png"/><Relationship Id="rId18" Type="http://schemas.openxmlformats.org/officeDocument/2006/relationships/image" Target="../media/image3990.png"/><Relationship Id="rId26" Type="http://schemas.openxmlformats.org/officeDocument/2006/relationships/image" Target="../media/image4030.png"/><Relationship Id="rId3" Type="http://schemas.openxmlformats.org/officeDocument/2006/relationships/image" Target="../media/image98.png"/><Relationship Id="rId21" Type="http://schemas.openxmlformats.org/officeDocument/2006/relationships/image" Target="../media/image447.png"/><Relationship Id="rId7" Type="http://schemas.openxmlformats.org/officeDocument/2006/relationships/image" Target="../media/image97.png"/><Relationship Id="rId12" Type="http://schemas.openxmlformats.org/officeDocument/2006/relationships/image" Target="../media/image3960.png"/><Relationship Id="rId17" Type="http://schemas.openxmlformats.org/officeDocument/2006/relationships/image" Target="../media/image3980.png"/><Relationship Id="rId25" Type="http://schemas.openxmlformats.org/officeDocument/2006/relationships/image" Target="../media/image451.png"/><Relationship Id="rId2" Type="http://schemas.openxmlformats.org/officeDocument/2006/relationships/image" Target="../media/image77.png"/><Relationship Id="rId16" Type="http://schemas.openxmlformats.org/officeDocument/2006/relationships/image" Target="../media/image445.png"/><Relationship Id="rId20" Type="http://schemas.openxmlformats.org/officeDocument/2006/relationships/image" Target="../media/image4000.png"/><Relationship Id="rId29"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3930.png"/><Relationship Id="rId11" Type="http://schemas.openxmlformats.org/officeDocument/2006/relationships/image" Target="../media/image101.png"/><Relationship Id="rId24" Type="http://schemas.openxmlformats.org/officeDocument/2006/relationships/image" Target="../media/image4020.png"/><Relationship Id="rId5" Type="http://schemas.openxmlformats.org/officeDocument/2006/relationships/image" Target="../media/image104.png"/><Relationship Id="rId15" Type="http://schemas.openxmlformats.org/officeDocument/2006/relationships/image" Target="../media/image450.png"/><Relationship Id="rId23" Type="http://schemas.openxmlformats.org/officeDocument/2006/relationships/image" Target="../media/image4010.png"/><Relationship Id="rId28" Type="http://schemas.openxmlformats.org/officeDocument/2006/relationships/image" Target="../media/image4040.png"/><Relationship Id="rId10" Type="http://schemas.openxmlformats.org/officeDocument/2006/relationships/image" Target="../media/image3950.png"/><Relationship Id="rId19" Type="http://schemas.openxmlformats.org/officeDocument/2006/relationships/image" Target="../media/image455.png"/><Relationship Id="rId4" Type="http://schemas.openxmlformats.org/officeDocument/2006/relationships/image" Target="../media/image3920.png"/><Relationship Id="rId9" Type="http://schemas.openxmlformats.org/officeDocument/2006/relationships/image" Target="../media/image95.png"/><Relationship Id="rId14" Type="http://schemas.openxmlformats.org/officeDocument/2006/relationships/image" Target="../media/image3970.png"/><Relationship Id="rId22" Type="http://schemas.openxmlformats.org/officeDocument/2006/relationships/image" Target="../media/image448.png"/><Relationship Id="rId27" Type="http://schemas.openxmlformats.org/officeDocument/2006/relationships/image" Target="../media/image454.png"/><Relationship Id="rId30" Type="http://schemas.openxmlformats.org/officeDocument/2006/relationships/image" Target="../media/image4060.png"/></Relationships>
</file>

<file path=ppt/slides/_rels/slide66.xml.rels><?xml version="1.0" encoding="UTF-8" standalone="yes"?>
<Relationships xmlns="http://schemas.openxmlformats.org/package/2006/relationships"><Relationship Id="rId13" Type="http://schemas.openxmlformats.org/officeDocument/2006/relationships/image" Target="../media/image447.png"/><Relationship Id="rId18" Type="http://schemas.openxmlformats.org/officeDocument/2006/relationships/image" Target="../media/image166.png"/><Relationship Id="rId26" Type="http://schemas.openxmlformats.org/officeDocument/2006/relationships/image" Target="../media/image3890.png"/><Relationship Id="rId3" Type="http://schemas.openxmlformats.org/officeDocument/2006/relationships/image" Target="../media/image78.png"/><Relationship Id="rId21" Type="http://schemas.openxmlformats.org/officeDocument/2006/relationships/image" Target="../media/image3790.png"/><Relationship Id="rId34" Type="http://schemas.openxmlformats.org/officeDocument/2006/relationships/image" Target="../media/image3981.pn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161.png"/><Relationship Id="rId25" Type="http://schemas.openxmlformats.org/officeDocument/2006/relationships/image" Target="../media/image3870.png"/><Relationship Id="rId33" Type="http://schemas.openxmlformats.org/officeDocument/2006/relationships/image" Target="../media/image3971.png"/><Relationship Id="rId2" Type="http://schemas.openxmlformats.org/officeDocument/2006/relationships/image" Target="../media/image77.png"/><Relationship Id="rId16" Type="http://schemas.openxmlformats.org/officeDocument/2006/relationships/image" Target="../media/image155.png"/><Relationship Id="rId20" Type="http://schemas.openxmlformats.org/officeDocument/2006/relationships/image" Target="../media/image3780.png"/><Relationship Id="rId29" Type="http://schemas.openxmlformats.org/officeDocument/2006/relationships/image" Target="../media/image393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53.png"/><Relationship Id="rId24" Type="http://schemas.openxmlformats.org/officeDocument/2006/relationships/image" Target="../media/image3840.png"/><Relationship Id="rId32" Type="http://schemas.openxmlformats.org/officeDocument/2006/relationships/image" Target="../media/image3961.png"/><Relationship Id="rId5" Type="http://schemas.openxmlformats.org/officeDocument/2006/relationships/image" Target="../media/image80.png"/><Relationship Id="rId15" Type="http://schemas.openxmlformats.org/officeDocument/2006/relationships/image" Target="../media/image160.png"/><Relationship Id="rId23" Type="http://schemas.openxmlformats.org/officeDocument/2006/relationships/image" Target="../media/image3810.png"/><Relationship Id="rId28" Type="http://schemas.openxmlformats.org/officeDocument/2006/relationships/image" Target="../media/image3921.png"/><Relationship Id="rId36" Type="http://schemas.openxmlformats.org/officeDocument/2006/relationships/image" Target="../media/image4050.png"/><Relationship Id="rId10" Type="http://schemas.openxmlformats.org/officeDocument/2006/relationships/image" Target="../media/image94.png"/><Relationship Id="rId19" Type="http://schemas.openxmlformats.org/officeDocument/2006/relationships/image" Target="../media/image450.png"/><Relationship Id="rId31" Type="http://schemas.openxmlformats.org/officeDocument/2006/relationships/image" Target="../media/image3951.png"/><Relationship Id="rId4" Type="http://schemas.openxmlformats.org/officeDocument/2006/relationships/image" Target="../media/image79.png"/><Relationship Id="rId9" Type="http://schemas.openxmlformats.org/officeDocument/2006/relationships/image" Target="../media/image104.png"/><Relationship Id="rId14" Type="http://schemas.openxmlformats.org/officeDocument/2006/relationships/image" Target="../media/image448.png"/><Relationship Id="rId22" Type="http://schemas.openxmlformats.org/officeDocument/2006/relationships/image" Target="../media/image3800.png"/><Relationship Id="rId27" Type="http://schemas.openxmlformats.org/officeDocument/2006/relationships/image" Target="../media/image3910.png"/><Relationship Id="rId30" Type="http://schemas.openxmlformats.org/officeDocument/2006/relationships/image" Target="../media/image3941.png"/><Relationship Id="rId35" Type="http://schemas.openxmlformats.org/officeDocument/2006/relationships/image" Target="../media/image3991.png"/><Relationship Id="rId8"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image" Target="../media/image457.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58.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4.png"/></Relationships>
</file>

<file path=ppt/slides/_rels/slide75.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6.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5.png"/><Relationship Id="rId4" Type="http://schemas.openxmlformats.org/officeDocument/2006/relationships/image" Target="../media/image461.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61.png"/><Relationship Id="rId4" Type="http://schemas.openxmlformats.org/officeDocument/2006/relationships/image" Target="../media/image466.emf"/></Relationships>
</file>

<file path=ppt/slides/_rels/slide78.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6.emf"/></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8.png"/></Relationships>
</file>

<file path=ppt/slides/_rels/slide81.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6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Vanadium figures</a:t>
            </a:r>
          </a:p>
        </p:txBody>
      </p:sp>
    </p:spTree>
    <p:extLst>
      <p:ext uri="{BB962C8B-B14F-4D97-AF65-F5344CB8AC3E}">
        <p14:creationId xmlns:p14="http://schemas.microsoft.com/office/powerpoint/2010/main" val="329176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F4EE9-1E27-944D-84EB-E5336B43350A}"/>
              </a:ext>
            </a:extLst>
          </p:cNvPr>
          <p:cNvSpPr>
            <a:spLocks noGrp="1"/>
          </p:cNvSpPr>
          <p:nvPr>
            <p:ph type="title"/>
          </p:nvPr>
        </p:nvSpPr>
        <p:spPr>
          <a:xfrm>
            <a:off x="2235538" y="87375"/>
            <a:ext cx="7989117" cy="708272"/>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396DF-479B-8D41-8C33-A6E1C1527872}"/>
                  </a:ext>
                </a:extLst>
              </p:cNvPr>
              <p:cNvSpPr txBox="1"/>
              <p:nvPr/>
            </p:nvSpPr>
            <p:spPr>
              <a:xfrm>
                <a:off x="83331" y="52206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4E0396DF-479B-8D41-8C33-A6E1C1527872}"/>
                  </a:ext>
                </a:extLst>
              </p:cNvPr>
              <p:cNvSpPr txBox="1">
                <a:spLocks noRot="1" noChangeAspect="1" noMove="1" noResize="1" noEditPoints="1" noAdjustHandles="1" noChangeArrowheads="1" noChangeShapeType="1" noTextEdit="1"/>
              </p:cNvSpPr>
              <p:nvPr/>
            </p:nvSpPr>
            <p:spPr>
              <a:xfrm>
                <a:off x="83331" y="5220641"/>
                <a:ext cx="1945084" cy="369332"/>
              </a:xfrm>
              <a:prstGeom prst="rect">
                <a:avLst/>
              </a:prstGeom>
              <a:blipFill>
                <a:blip r:embed="rId2"/>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6BA025A-E161-6243-8210-192CE3D575B0}"/>
                  </a:ext>
                </a:extLst>
              </p:cNvPr>
              <p:cNvSpPr txBox="1"/>
              <p:nvPr/>
            </p:nvSpPr>
            <p:spPr>
              <a:xfrm>
                <a:off x="2235538" y="5220641"/>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=1.194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6BA025A-E161-6243-8210-192CE3D575B0}"/>
                  </a:ext>
                </a:extLst>
              </p:cNvPr>
              <p:cNvSpPr txBox="1">
                <a:spLocks noRot="1" noChangeAspect="1" noMove="1" noResize="1" noEditPoints="1" noAdjustHandles="1" noChangeArrowheads="1" noChangeShapeType="1" noTextEdit="1"/>
              </p:cNvSpPr>
              <p:nvPr/>
            </p:nvSpPr>
            <p:spPr>
              <a:xfrm>
                <a:off x="2235538" y="5220641"/>
                <a:ext cx="1945084" cy="369332"/>
              </a:xfrm>
              <a:prstGeom prst="rect">
                <a:avLst/>
              </a:prstGeom>
              <a:blipFill>
                <a:blip r:embed="rId3"/>
                <a:stretch>
                  <a:fillRect l="-2597" t="-6667" b="-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A7AFA01-A365-B946-B2D7-C6F5ABF22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 y="1615762"/>
            <a:ext cx="2016899" cy="3497283"/>
          </a:xfrm>
          <a:prstGeom prst="rect">
            <a:avLst/>
          </a:prstGeom>
        </p:spPr>
      </p:pic>
      <p:pic>
        <p:nvPicPr>
          <p:cNvPr id="10" name="Picture 9">
            <a:extLst>
              <a:ext uri="{FF2B5EF4-FFF2-40B4-BE49-F238E27FC236}">
                <a16:creationId xmlns:a16="http://schemas.microsoft.com/office/drawing/2014/main" id="{1CD8F844-267F-304B-8881-C093A6E8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29" y="1615761"/>
            <a:ext cx="2016899" cy="3497283"/>
          </a:xfrm>
          <a:prstGeom prst="rect">
            <a:avLst/>
          </a:prstGeom>
        </p:spPr>
      </p:pic>
    </p:spTree>
    <p:extLst>
      <p:ext uri="{BB962C8B-B14F-4D97-AF65-F5344CB8AC3E}">
        <p14:creationId xmlns:p14="http://schemas.microsoft.com/office/powerpoint/2010/main" val="123779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27DC11-B332-5F4D-9E73-1B98DDD2854E}"/>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2778C-870B-5644-8C7F-5E95B7AD8385}"/>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7D22778C-870B-5644-8C7F-5E95B7AD8385}"/>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851A07-99C3-2841-9909-BA769108F4ED}"/>
                  </a:ext>
                </a:extLst>
              </p:cNvPr>
              <p:cNvSpPr txBox="1"/>
              <p:nvPr/>
            </p:nvSpPr>
            <p:spPr>
              <a:xfrm>
                <a:off x="2253138" y="5030653"/>
                <a:ext cx="1932260"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 417</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D851A07-99C3-2841-9909-BA769108F4ED}"/>
                  </a:ext>
                </a:extLst>
              </p:cNvPr>
              <p:cNvSpPr txBox="1">
                <a:spLocks noRot="1" noChangeAspect="1" noMove="1" noResize="1" noEditPoints="1" noAdjustHandles="1" noChangeArrowheads="1" noChangeShapeType="1" noTextEdit="1"/>
              </p:cNvSpPr>
              <p:nvPr/>
            </p:nvSpPr>
            <p:spPr>
              <a:xfrm>
                <a:off x="2253138" y="5030653"/>
                <a:ext cx="1932260"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CA0494-B8EE-AB47-ADE5-57F27622404F}"/>
                  </a:ext>
                </a:extLst>
              </p:cNvPr>
              <p:cNvSpPr txBox="1"/>
              <p:nvPr/>
            </p:nvSpPr>
            <p:spPr>
              <a:xfrm>
                <a:off x="4248758" y="5023262"/>
                <a:ext cx="1932260"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=0.468</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6CA0494-B8EE-AB47-ADE5-57F27622404F}"/>
                  </a:ext>
                </a:extLst>
              </p:cNvPr>
              <p:cNvSpPr txBox="1">
                <a:spLocks noRot="1" noChangeAspect="1" noMove="1" noResize="1" noEditPoints="1" noAdjustHandles="1" noChangeArrowheads="1" noChangeShapeType="1" noTextEdit="1"/>
              </p:cNvSpPr>
              <p:nvPr/>
            </p:nvSpPr>
            <p:spPr>
              <a:xfrm>
                <a:off x="4248758" y="5023262"/>
                <a:ext cx="1932260" cy="369332"/>
              </a:xfrm>
              <a:prstGeom prst="rect">
                <a:avLst/>
              </a:prstGeom>
              <a:blipFill>
                <a:blip r:embed="rId4"/>
                <a:stretch>
                  <a:fillRect l="-2614"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ACA433-9991-E541-B59A-F645E590A8AD}"/>
                  </a:ext>
                </a:extLst>
              </p:cNvPr>
              <p:cNvSpPr txBox="1"/>
              <p:nvPr/>
            </p:nvSpPr>
            <p:spPr>
              <a:xfrm>
                <a:off x="6234244"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1ACA433-9991-E541-B59A-F645E590A8AD}"/>
                  </a:ext>
                </a:extLst>
              </p:cNvPr>
              <p:cNvSpPr txBox="1">
                <a:spLocks noRot="1" noChangeAspect="1" noMove="1" noResize="1" noEditPoints="1" noAdjustHandles="1" noChangeArrowheads="1" noChangeShapeType="1" noTextEdit="1"/>
              </p:cNvSpPr>
              <p:nvPr/>
            </p:nvSpPr>
            <p:spPr>
              <a:xfrm>
                <a:off x="6234244" y="5041332"/>
                <a:ext cx="1945084" cy="369332"/>
              </a:xfrm>
              <a:prstGeom prst="rect">
                <a:avLst/>
              </a:prstGeom>
              <a:blipFill>
                <a:blip r:embed="rId5"/>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FE91C1-CAF7-2949-B20E-0977BCD48116}"/>
                  </a:ext>
                </a:extLst>
              </p:cNvPr>
              <p:cNvSpPr txBox="1"/>
              <p:nvPr/>
            </p:nvSpPr>
            <p:spPr>
              <a:xfrm>
                <a:off x="8152585"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4FE91C1-CAF7-2949-B20E-0977BCD48116}"/>
                  </a:ext>
                </a:extLst>
              </p:cNvPr>
              <p:cNvSpPr txBox="1">
                <a:spLocks noRot="1" noChangeAspect="1" noMove="1" noResize="1" noEditPoints="1" noAdjustHandles="1" noChangeArrowheads="1" noChangeShapeType="1" noTextEdit="1"/>
              </p:cNvSpPr>
              <p:nvPr/>
            </p:nvSpPr>
            <p:spPr>
              <a:xfrm>
                <a:off x="8152585"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BAC7500-A1BC-4F4E-B808-A087E291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603" y="1567543"/>
            <a:ext cx="1992929" cy="3455719"/>
          </a:xfrm>
          <a:prstGeom prst="rect">
            <a:avLst/>
          </a:prstGeom>
        </p:spPr>
      </p:pic>
      <p:pic>
        <p:nvPicPr>
          <p:cNvPr id="13" name="Picture 12">
            <a:extLst>
              <a:ext uri="{FF2B5EF4-FFF2-40B4-BE49-F238E27FC236}">
                <a16:creationId xmlns:a16="http://schemas.microsoft.com/office/drawing/2014/main" id="{5E07E203-7051-DD4F-8DAB-534B34B1CE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067" y="1567543"/>
            <a:ext cx="1798473" cy="3459358"/>
          </a:xfrm>
          <a:prstGeom prst="rect">
            <a:avLst/>
          </a:prstGeom>
        </p:spPr>
      </p:pic>
      <p:pic>
        <p:nvPicPr>
          <p:cNvPr id="15" name="Picture 14">
            <a:extLst>
              <a:ext uri="{FF2B5EF4-FFF2-40B4-BE49-F238E27FC236}">
                <a16:creationId xmlns:a16="http://schemas.microsoft.com/office/drawing/2014/main" id="{C9EE8B7F-26E3-CB4E-BE4C-46CE5E9B9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0851" y="1567543"/>
            <a:ext cx="2002494" cy="3472306"/>
          </a:xfrm>
          <a:prstGeom prst="rect">
            <a:avLst/>
          </a:prstGeom>
        </p:spPr>
      </p:pic>
      <p:pic>
        <p:nvPicPr>
          <p:cNvPr id="19" name="Picture 18">
            <a:extLst>
              <a:ext uri="{FF2B5EF4-FFF2-40B4-BE49-F238E27FC236}">
                <a16:creationId xmlns:a16="http://schemas.microsoft.com/office/drawing/2014/main" id="{DD9D036B-1DD3-7F45-9F1D-D53F4AB0D6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663" y="1567543"/>
            <a:ext cx="1796581" cy="3455719"/>
          </a:xfrm>
          <a:prstGeom prst="rect">
            <a:avLst/>
          </a:prstGeom>
        </p:spPr>
      </p:pic>
      <p:pic>
        <p:nvPicPr>
          <p:cNvPr id="21" name="Picture 20">
            <a:extLst>
              <a:ext uri="{FF2B5EF4-FFF2-40B4-BE49-F238E27FC236}">
                <a16:creationId xmlns:a16="http://schemas.microsoft.com/office/drawing/2014/main" id="{DDC8D230-0281-5842-9781-9CFE681FA9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4215" y="1567543"/>
            <a:ext cx="1992929" cy="34557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D3DD8-9373-EF4D-A31C-3F78CE9FA86C}"/>
                  </a:ext>
                </a:extLst>
              </p:cNvPr>
              <p:cNvSpPr txBox="1"/>
              <p:nvPr/>
            </p:nvSpPr>
            <p:spPr>
              <a:xfrm>
                <a:off x="10112191"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C90D3DD8-9373-EF4D-A31C-3F78CE9FA86C}"/>
                  </a:ext>
                </a:extLst>
              </p:cNvPr>
              <p:cNvSpPr txBox="1">
                <a:spLocks noRot="1" noChangeAspect="1" noMove="1" noResize="1" noEditPoints="1" noAdjustHandles="1" noChangeArrowheads="1" noChangeShapeType="1" noTextEdit="1"/>
              </p:cNvSpPr>
              <p:nvPr/>
            </p:nvSpPr>
            <p:spPr>
              <a:xfrm>
                <a:off x="10112191" y="5041332"/>
                <a:ext cx="1945084" cy="369332"/>
              </a:xfrm>
              <a:prstGeom prst="rect">
                <a:avLst/>
              </a:prstGeom>
              <a:blipFill>
                <a:blip r:embed="rId12"/>
                <a:stretch>
                  <a:fillRect l="-1948" t="-3333" b="-23333"/>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76AE083-270F-E240-977B-D179C2336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5636" y="1567542"/>
            <a:ext cx="1786967" cy="3437227"/>
          </a:xfrm>
          <a:prstGeom prst="rect">
            <a:avLst/>
          </a:prstGeom>
        </p:spPr>
      </p:pic>
    </p:spTree>
    <p:extLst>
      <p:ext uri="{BB962C8B-B14F-4D97-AF65-F5344CB8AC3E}">
        <p14:creationId xmlns:p14="http://schemas.microsoft.com/office/powerpoint/2010/main" val="331407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A14379-8D9B-6544-A381-635C45603C89}"/>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D7AA23-C97A-C54B-939C-4327FC1D227A}"/>
                  </a:ext>
                </a:extLst>
              </p:cNvPr>
              <p:cNvSpPr txBox="1"/>
              <p:nvPr/>
            </p:nvSpPr>
            <p:spPr>
              <a:xfrm>
                <a:off x="257519" y="5041332"/>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DD7AA23-C97A-C54B-939C-4327FC1D227A}"/>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AC119F-E4CC-D349-B77B-73FCE574E74D}"/>
                  </a:ext>
                </a:extLst>
              </p:cNvPr>
              <p:cNvSpPr txBox="1"/>
              <p:nvPr/>
            </p:nvSpPr>
            <p:spPr>
              <a:xfrm>
                <a:off x="2575950" y="50413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AC119F-E4CC-D349-B77B-73FCE574E74D}"/>
                  </a:ext>
                </a:extLst>
              </p:cNvPr>
              <p:cNvSpPr txBox="1">
                <a:spLocks noRot="1" noChangeAspect="1" noMove="1" noResize="1" noEditPoints="1" noAdjustHandles="1" noChangeArrowheads="1" noChangeShapeType="1" noTextEdit="1"/>
              </p:cNvSpPr>
              <p:nvPr/>
            </p:nvSpPr>
            <p:spPr>
              <a:xfrm>
                <a:off x="2575950" y="5041332"/>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FD17B8-9B5C-5A40-B508-D0794C193437}"/>
                  </a:ext>
                </a:extLst>
              </p:cNvPr>
              <p:cNvSpPr txBox="1"/>
              <p:nvPr/>
            </p:nvSpPr>
            <p:spPr>
              <a:xfrm>
                <a:off x="4764874"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9FD17B8-9B5C-5A40-B508-D0794C193437}"/>
                  </a:ext>
                </a:extLst>
              </p:cNvPr>
              <p:cNvSpPr txBox="1">
                <a:spLocks noRot="1" noChangeAspect="1" noMove="1" noResize="1" noEditPoints="1" noAdjustHandles="1" noChangeArrowheads="1" noChangeShapeType="1" noTextEdit="1"/>
              </p:cNvSpPr>
              <p:nvPr/>
            </p:nvSpPr>
            <p:spPr>
              <a:xfrm>
                <a:off x="4764874" y="5041332"/>
                <a:ext cx="1945084" cy="369332"/>
              </a:xfrm>
              <a:prstGeom prst="rect">
                <a:avLst/>
              </a:prstGeom>
              <a:blipFill>
                <a:blip r:embed="rId4"/>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2BE474-8BA6-464C-B7FA-E843AD244328}"/>
                  </a:ext>
                </a:extLst>
              </p:cNvPr>
              <p:cNvSpPr txBox="1"/>
              <p:nvPr/>
            </p:nvSpPr>
            <p:spPr>
              <a:xfrm>
                <a:off x="7020731" y="5050089"/>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=1.180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152BE474-8BA6-464C-B7FA-E843AD244328}"/>
                  </a:ext>
                </a:extLst>
              </p:cNvPr>
              <p:cNvSpPr txBox="1">
                <a:spLocks noRot="1" noChangeAspect="1" noMove="1" noResize="1" noEditPoints="1" noAdjustHandles="1" noChangeArrowheads="1" noChangeShapeType="1" noTextEdit="1"/>
              </p:cNvSpPr>
              <p:nvPr/>
            </p:nvSpPr>
            <p:spPr>
              <a:xfrm>
                <a:off x="7020731" y="5050089"/>
                <a:ext cx="2062103" cy="369332"/>
              </a:xfrm>
              <a:prstGeom prst="rect">
                <a:avLst/>
              </a:prstGeom>
              <a:blipFill>
                <a:blip r:embed="rId5"/>
                <a:stretch>
                  <a:fillRect l="-2454"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C4C6DDE-CC18-3C48-B5B3-D59E4F9FA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6" y="1187532"/>
            <a:ext cx="2222504" cy="3853800"/>
          </a:xfrm>
          <a:prstGeom prst="rect">
            <a:avLst/>
          </a:prstGeom>
        </p:spPr>
      </p:pic>
      <p:pic>
        <p:nvPicPr>
          <p:cNvPr id="13" name="Picture 12">
            <a:extLst>
              <a:ext uri="{FF2B5EF4-FFF2-40B4-BE49-F238E27FC236}">
                <a16:creationId xmlns:a16="http://schemas.microsoft.com/office/drawing/2014/main" id="{DC53DF69-A220-4C46-82FF-AD3CEDD4A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871" y="1187532"/>
            <a:ext cx="2212083" cy="3835730"/>
          </a:xfrm>
          <a:prstGeom prst="rect">
            <a:avLst/>
          </a:prstGeom>
        </p:spPr>
      </p:pic>
      <p:pic>
        <p:nvPicPr>
          <p:cNvPr id="15" name="Picture 14">
            <a:extLst>
              <a:ext uri="{FF2B5EF4-FFF2-40B4-BE49-F238E27FC236}">
                <a16:creationId xmlns:a16="http://schemas.microsoft.com/office/drawing/2014/main" id="{31DE36A1-1A6C-D14E-AE98-A4D96555F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525" y="1187532"/>
            <a:ext cx="2210285" cy="3832612"/>
          </a:xfrm>
          <a:prstGeom prst="rect">
            <a:avLst/>
          </a:prstGeom>
        </p:spPr>
      </p:pic>
      <p:pic>
        <p:nvPicPr>
          <p:cNvPr id="17" name="Picture 16">
            <a:extLst>
              <a:ext uri="{FF2B5EF4-FFF2-40B4-BE49-F238E27FC236}">
                <a16:creationId xmlns:a16="http://schemas.microsoft.com/office/drawing/2014/main" id="{A0016271-E22B-BB4D-9A68-5BC289DCE6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1381" y="1187533"/>
            <a:ext cx="2210285" cy="3832612"/>
          </a:xfrm>
          <a:prstGeom prst="rect">
            <a:avLst/>
          </a:prstGeom>
        </p:spPr>
      </p:pic>
    </p:spTree>
    <p:extLst>
      <p:ext uri="{BB962C8B-B14F-4D97-AF65-F5344CB8AC3E}">
        <p14:creationId xmlns:p14="http://schemas.microsoft.com/office/powerpoint/2010/main" val="27855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BDAE2E-2517-0E4C-9C5E-F0106E849197}"/>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D34C93-8BAE-5443-9A9E-4CD5D67270A8}"/>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6D34C93-8BAE-5443-9A9E-4CD5D67270A8}"/>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62C1CB-95D6-5F42-A84B-9FA5571FFB96}"/>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B62C1CB-95D6-5F42-A84B-9FA5571FFB96}"/>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818C7-1DD0-9148-B5F1-42D19FAE6189}"/>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E6D818C7-1DD0-9148-B5F1-42D19FAE6189}"/>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1E636E-A187-5947-BE7C-0B8B4A50EC32}"/>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41E636E-A187-5947-BE7C-0B8B4A50EC32}"/>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92CD0-F847-724E-8829-7DA9E3FBED45}"/>
                  </a:ext>
                </a:extLst>
              </p:cNvPr>
              <p:cNvSpPr txBox="1"/>
              <p:nvPr/>
            </p:nvSpPr>
            <p:spPr>
              <a:xfrm>
                <a:off x="8590516" y="5054404"/>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3F892CD0-F847-724E-8829-7DA9E3FBED45}"/>
                  </a:ext>
                </a:extLst>
              </p:cNvPr>
              <p:cNvSpPr txBox="1">
                <a:spLocks noRot="1" noChangeAspect="1" noMove="1" noResize="1" noEditPoints="1" noAdjustHandles="1" noChangeArrowheads="1" noChangeShapeType="1" noTextEdit="1"/>
              </p:cNvSpPr>
              <p:nvPr/>
            </p:nvSpPr>
            <p:spPr>
              <a:xfrm>
                <a:off x="8590516" y="5054404"/>
                <a:ext cx="1945084" cy="369332"/>
              </a:xfrm>
              <a:prstGeom prst="rect">
                <a:avLst/>
              </a:prstGeom>
              <a:blipFill>
                <a:blip r:embed="rId6"/>
                <a:stretch>
                  <a:fillRect l="-1935"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77BD4F-6548-B74F-B351-B327EE3C2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19" y="1299991"/>
            <a:ext cx="1935678" cy="3723271"/>
          </a:xfrm>
          <a:prstGeom prst="rect">
            <a:avLst/>
          </a:prstGeom>
        </p:spPr>
      </p:pic>
      <p:pic>
        <p:nvPicPr>
          <p:cNvPr id="13" name="Picture 12">
            <a:extLst>
              <a:ext uri="{FF2B5EF4-FFF2-40B4-BE49-F238E27FC236}">
                <a16:creationId xmlns:a16="http://schemas.microsoft.com/office/drawing/2014/main" id="{2C02A594-02F4-D349-B3EA-4F56AACDF8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299991"/>
            <a:ext cx="1935678" cy="3723271"/>
          </a:xfrm>
          <a:prstGeom prst="rect">
            <a:avLst/>
          </a:prstGeom>
        </p:spPr>
      </p:pic>
      <p:pic>
        <p:nvPicPr>
          <p:cNvPr id="15" name="Picture 14">
            <a:extLst>
              <a:ext uri="{FF2B5EF4-FFF2-40B4-BE49-F238E27FC236}">
                <a16:creationId xmlns:a16="http://schemas.microsoft.com/office/drawing/2014/main" id="{D4142E82-F5AB-1146-9358-1BD0A727A5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687" y="1299991"/>
            <a:ext cx="2147227" cy="3723271"/>
          </a:xfrm>
          <a:prstGeom prst="rect">
            <a:avLst/>
          </a:prstGeom>
        </p:spPr>
      </p:pic>
      <p:pic>
        <p:nvPicPr>
          <p:cNvPr id="17" name="Picture 16">
            <a:extLst>
              <a:ext uri="{FF2B5EF4-FFF2-40B4-BE49-F238E27FC236}">
                <a16:creationId xmlns:a16="http://schemas.microsoft.com/office/drawing/2014/main" id="{90BE13E5-4289-AE4F-9CCD-D4CFA9ED1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6288" y="1312126"/>
            <a:ext cx="2147227" cy="3723271"/>
          </a:xfrm>
          <a:prstGeom prst="rect">
            <a:avLst/>
          </a:prstGeom>
        </p:spPr>
      </p:pic>
      <p:pic>
        <p:nvPicPr>
          <p:cNvPr id="19" name="Picture 18">
            <a:extLst>
              <a:ext uri="{FF2B5EF4-FFF2-40B4-BE49-F238E27FC236}">
                <a16:creationId xmlns:a16="http://schemas.microsoft.com/office/drawing/2014/main" id="{6A3D4ECC-0128-A14D-8129-20EC9409D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6021" y="1312126"/>
            <a:ext cx="2150650" cy="3729206"/>
          </a:xfrm>
          <a:prstGeom prst="rect">
            <a:avLst/>
          </a:prstGeom>
        </p:spPr>
      </p:pic>
    </p:spTree>
    <p:extLst>
      <p:ext uri="{BB962C8B-B14F-4D97-AF65-F5344CB8AC3E}">
        <p14:creationId xmlns:p14="http://schemas.microsoft.com/office/powerpoint/2010/main" val="39586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BD5B83-B10D-3B49-AD41-AC6AF8422D5B}"/>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48D0B-DCC1-EA4F-8F12-077BDD26DB2B}"/>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62548D0B-DCC1-EA4F-8F12-077BDD26DB2B}"/>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F0389-146A-3641-A0CF-20F19E2510D4}"/>
                  </a:ext>
                </a:extLst>
              </p:cNvPr>
              <p:cNvSpPr txBox="1"/>
              <p:nvPr/>
            </p:nvSpPr>
            <p:spPr>
              <a:xfrm>
                <a:off x="2253138" y="503065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=0.837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8FF0389-146A-3641-A0CF-20F19E2510D4}"/>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E76940-16A5-5449-86CE-8FE5BF952C6C}"/>
                  </a:ext>
                </a:extLst>
              </p:cNvPr>
              <p:cNvSpPr txBox="1"/>
              <p:nvPr/>
            </p:nvSpPr>
            <p:spPr>
              <a:xfrm>
                <a:off x="4248758"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=0.874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0E76940-16A5-5449-86CE-8FE5BF952C6C}"/>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DEF572-CC27-2945-96D8-DBB87581B4B7}"/>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=0.989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9DEF572-CC27-2945-96D8-DBB87581B4B7}"/>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A1C5A-C3B8-D743-AF90-8407F8261868}"/>
                  </a:ext>
                </a:extLst>
              </p:cNvPr>
              <p:cNvSpPr txBox="1"/>
              <p:nvPr/>
            </p:nvSpPr>
            <p:spPr>
              <a:xfrm>
                <a:off x="8590516" y="505440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=1.059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DDA1C5A-C3B8-D743-AF90-8407F8261868}"/>
                  </a:ext>
                </a:extLst>
              </p:cNvPr>
              <p:cNvSpPr txBox="1">
                <a:spLocks noRot="1" noChangeAspect="1" noMove="1" noResize="1" noEditPoints="1" noAdjustHandles="1" noChangeArrowheads="1" noChangeShapeType="1" noTextEdit="1"/>
              </p:cNvSpPr>
              <p:nvPr/>
            </p:nvSpPr>
            <p:spPr>
              <a:xfrm>
                <a:off x="8590516" y="5054404"/>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D47D618-C827-6D41-9C45-7B2FE2329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8" y="1416451"/>
            <a:ext cx="2080065" cy="3606811"/>
          </a:xfrm>
          <a:prstGeom prst="rect">
            <a:avLst/>
          </a:prstGeom>
        </p:spPr>
      </p:pic>
      <p:pic>
        <p:nvPicPr>
          <p:cNvPr id="13" name="Picture 12">
            <a:extLst>
              <a:ext uri="{FF2B5EF4-FFF2-40B4-BE49-F238E27FC236}">
                <a16:creationId xmlns:a16="http://schemas.microsoft.com/office/drawing/2014/main" id="{B208AF5B-C2DC-104D-9920-BC792E60B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416450"/>
            <a:ext cx="2080064" cy="3606811"/>
          </a:xfrm>
          <a:prstGeom prst="rect">
            <a:avLst/>
          </a:prstGeom>
        </p:spPr>
      </p:pic>
      <p:pic>
        <p:nvPicPr>
          <p:cNvPr id="15" name="Picture 14">
            <a:extLst>
              <a:ext uri="{FF2B5EF4-FFF2-40B4-BE49-F238E27FC236}">
                <a16:creationId xmlns:a16="http://schemas.microsoft.com/office/drawing/2014/main" id="{014A69DE-E5EF-3E45-9C51-BB975DB93B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7385" y="1416450"/>
            <a:ext cx="2080064" cy="3606811"/>
          </a:xfrm>
          <a:prstGeom prst="rect">
            <a:avLst/>
          </a:prstGeom>
        </p:spPr>
      </p:pic>
      <p:pic>
        <p:nvPicPr>
          <p:cNvPr id="19" name="Picture 18">
            <a:extLst>
              <a:ext uri="{FF2B5EF4-FFF2-40B4-BE49-F238E27FC236}">
                <a16:creationId xmlns:a16="http://schemas.microsoft.com/office/drawing/2014/main" id="{B140FF55-9356-9143-AF35-4E6C06845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7281" y="1416450"/>
            <a:ext cx="2080065" cy="3606811"/>
          </a:xfrm>
          <a:prstGeom prst="rect">
            <a:avLst/>
          </a:prstGeom>
        </p:spPr>
      </p:pic>
      <p:pic>
        <p:nvPicPr>
          <p:cNvPr id="21" name="Picture 20">
            <a:extLst>
              <a:ext uri="{FF2B5EF4-FFF2-40B4-BE49-F238E27FC236}">
                <a16:creationId xmlns:a16="http://schemas.microsoft.com/office/drawing/2014/main" id="{AAC2F62B-E8C0-4E45-9061-DBE0FD0E42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7178" y="1427690"/>
            <a:ext cx="2073583" cy="3595572"/>
          </a:xfrm>
          <a:prstGeom prst="rect">
            <a:avLst/>
          </a:prstGeom>
        </p:spPr>
      </p:pic>
    </p:spTree>
    <p:extLst>
      <p:ext uri="{BB962C8B-B14F-4D97-AF65-F5344CB8AC3E}">
        <p14:creationId xmlns:p14="http://schemas.microsoft.com/office/powerpoint/2010/main" val="34001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5D29-31AE-D543-A958-D98BFA00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1" y="1258784"/>
            <a:ext cx="2167711" cy="4304805"/>
          </a:xfrm>
          <a:prstGeom prst="rect">
            <a:avLst/>
          </a:prstGeom>
        </p:spPr>
      </p:pic>
      <p:pic>
        <p:nvPicPr>
          <p:cNvPr id="7" name="Picture 6">
            <a:extLst>
              <a:ext uri="{FF2B5EF4-FFF2-40B4-BE49-F238E27FC236}">
                <a16:creationId xmlns:a16="http://schemas.microsoft.com/office/drawing/2014/main" id="{D2D04731-D96D-E748-95B6-E9CEC8559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42" y="1258784"/>
            <a:ext cx="2167711" cy="4304805"/>
          </a:xfrm>
          <a:prstGeom prst="rect">
            <a:avLst/>
          </a:prstGeom>
        </p:spPr>
      </p:pic>
      <p:pic>
        <p:nvPicPr>
          <p:cNvPr id="9" name="Picture 8">
            <a:extLst>
              <a:ext uri="{FF2B5EF4-FFF2-40B4-BE49-F238E27FC236}">
                <a16:creationId xmlns:a16="http://schemas.microsoft.com/office/drawing/2014/main" id="{61EFB921-66CC-5443-B4AC-03B8E6CE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253" y="1258785"/>
            <a:ext cx="2167711" cy="4304806"/>
          </a:xfrm>
          <a:prstGeom prst="rect">
            <a:avLst/>
          </a:prstGeom>
        </p:spPr>
      </p:pic>
      <p:pic>
        <p:nvPicPr>
          <p:cNvPr id="11" name="Picture 10">
            <a:extLst>
              <a:ext uri="{FF2B5EF4-FFF2-40B4-BE49-F238E27FC236}">
                <a16:creationId xmlns:a16="http://schemas.microsoft.com/office/drawing/2014/main" id="{0DDEEC61-679F-E641-A12B-B464EF0B6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964" y="1258784"/>
            <a:ext cx="2167711" cy="4304805"/>
          </a:xfrm>
          <a:prstGeom prst="rect">
            <a:avLst/>
          </a:prstGeom>
        </p:spPr>
      </p:pic>
      <p:pic>
        <p:nvPicPr>
          <p:cNvPr id="13" name="Picture 12">
            <a:extLst>
              <a:ext uri="{FF2B5EF4-FFF2-40B4-BE49-F238E27FC236}">
                <a16:creationId xmlns:a16="http://schemas.microsoft.com/office/drawing/2014/main" id="{2DACE4D4-F1F6-B44E-9EAD-396FE8F8A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675" y="1258784"/>
            <a:ext cx="2167711" cy="4304805"/>
          </a:xfrm>
          <a:prstGeom prst="rect">
            <a:avLst/>
          </a:prstGeom>
        </p:spPr>
      </p:pic>
      <p:sp>
        <p:nvSpPr>
          <p:cNvPr id="14" name="Title 1">
            <a:extLst>
              <a:ext uri="{FF2B5EF4-FFF2-40B4-BE49-F238E27FC236}">
                <a16:creationId xmlns:a16="http://schemas.microsoft.com/office/drawing/2014/main" id="{240A4FA2-5D56-AD48-BE19-D44EC3EB94D7}"/>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CE4112-995F-3F48-A8B2-3FD5CA4725DD}"/>
                  </a:ext>
                </a:extLst>
              </p:cNvPr>
              <p:cNvSpPr txBox="1"/>
              <p:nvPr/>
            </p:nvSpPr>
            <p:spPr>
              <a:xfrm>
                <a:off x="371364" y="593316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06CE4112-995F-3F48-A8B2-3FD5CA4725DD}"/>
                  </a:ext>
                </a:extLst>
              </p:cNvPr>
              <p:cNvSpPr txBox="1">
                <a:spLocks noRot="1" noChangeAspect="1" noMove="1" noResize="1" noEditPoints="1" noAdjustHandles="1" noChangeArrowheads="1" noChangeShapeType="1" noTextEdit="1"/>
              </p:cNvSpPr>
              <p:nvPr/>
            </p:nvSpPr>
            <p:spPr>
              <a:xfrm>
                <a:off x="371364" y="5933160"/>
                <a:ext cx="1945084" cy="369332"/>
              </a:xfrm>
              <a:prstGeom prst="rect">
                <a:avLst/>
              </a:prstGeom>
              <a:blipFill>
                <a:blip r:embed="rId7"/>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76E3D4-D579-1E4E-BADD-A5EB62632711}"/>
                  </a:ext>
                </a:extLst>
              </p:cNvPr>
              <p:cNvSpPr txBox="1"/>
              <p:nvPr/>
            </p:nvSpPr>
            <p:spPr>
              <a:xfrm>
                <a:off x="2448692" y="5923145"/>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=0.127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A176E3D4-D579-1E4E-BADD-A5EB62632711}"/>
                  </a:ext>
                </a:extLst>
              </p:cNvPr>
              <p:cNvSpPr txBox="1">
                <a:spLocks noRot="1" noChangeAspect="1" noMove="1" noResize="1" noEditPoints="1" noAdjustHandles="1" noChangeArrowheads="1" noChangeShapeType="1" noTextEdit="1"/>
              </p:cNvSpPr>
              <p:nvPr/>
            </p:nvSpPr>
            <p:spPr>
              <a:xfrm>
                <a:off x="2448692" y="5923145"/>
                <a:ext cx="1945084" cy="369332"/>
              </a:xfrm>
              <a:prstGeom prst="rect">
                <a:avLst/>
              </a:prstGeom>
              <a:blipFill>
                <a:blip r:embed="rId8"/>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53DAA-5515-BB46-A6E2-F52E11C9696F}"/>
                  </a:ext>
                </a:extLst>
              </p:cNvPr>
              <p:cNvSpPr txBox="1"/>
              <p:nvPr/>
            </p:nvSpPr>
            <p:spPr>
              <a:xfrm>
                <a:off x="4591566" y="591509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C153DAA-5515-BB46-A6E2-F52E11C9696F}"/>
                  </a:ext>
                </a:extLst>
              </p:cNvPr>
              <p:cNvSpPr txBox="1">
                <a:spLocks noRot="1" noChangeAspect="1" noMove="1" noResize="1" noEditPoints="1" noAdjustHandles="1" noChangeArrowheads="1" noChangeShapeType="1" noTextEdit="1"/>
              </p:cNvSpPr>
              <p:nvPr/>
            </p:nvSpPr>
            <p:spPr>
              <a:xfrm>
                <a:off x="4591566" y="5915090"/>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E50259-CF0F-7C4A-860E-7783EDD539D3}"/>
                  </a:ext>
                </a:extLst>
              </p:cNvPr>
              <p:cNvSpPr txBox="1"/>
              <p:nvPr/>
            </p:nvSpPr>
            <p:spPr>
              <a:xfrm>
                <a:off x="6759277" y="59331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83E50259-CF0F-7C4A-860E-7783EDD539D3}"/>
                  </a:ext>
                </a:extLst>
              </p:cNvPr>
              <p:cNvSpPr txBox="1">
                <a:spLocks noRot="1" noChangeAspect="1" noMove="1" noResize="1" noEditPoints="1" noAdjustHandles="1" noChangeArrowheads="1" noChangeShapeType="1" noTextEdit="1"/>
              </p:cNvSpPr>
              <p:nvPr/>
            </p:nvSpPr>
            <p:spPr>
              <a:xfrm>
                <a:off x="6759277" y="5933160"/>
                <a:ext cx="1945084" cy="369332"/>
              </a:xfrm>
              <a:prstGeom prst="rect">
                <a:avLst/>
              </a:prstGeom>
              <a:blipFill>
                <a:blip r:embed="rId10"/>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CA22B11-E07B-A84E-B21B-2EB8FCE70EBF}"/>
                  </a:ext>
                </a:extLst>
              </p:cNvPr>
              <p:cNvSpPr txBox="1"/>
              <p:nvPr/>
            </p:nvSpPr>
            <p:spPr>
              <a:xfrm>
                <a:off x="8983505" y="591984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CCA22B11-E07B-A84E-B21B-2EB8FCE70EBF}"/>
                  </a:ext>
                </a:extLst>
              </p:cNvPr>
              <p:cNvSpPr txBox="1">
                <a:spLocks noRot="1" noChangeAspect="1" noMove="1" noResize="1" noEditPoints="1" noAdjustHandles="1" noChangeArrowheads="1" noChangeShapeType="1" noTextEdit="1"/>
              </p:cNvSpPr>
              <p:nvPr/>
            </p:nvSpPr>
            <p:spPr>
              <a:xfrm>
                <a:off x="8983505" y="5919840"/>
                <a:ext cx="1945084" cy="369332"/>
              </a:xfrm>
              <a:prstGeom prst="rect">
                <a:avLst/>
              </a:prstGeom>
              <a:blipFill>
                <a:blip r:embed="rId11"/>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3512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A874-521C-AF45-A27E-5D16BFD86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 y="1175658"/>
            <a:ext cx="1961403" cy="3895103"/>
          </a:xfrm>
          <a:prstGeom prst="rect">
            <a:avLst/>
          </a:prstGeom>
        </p:spPr>
      </p:pic>
      <p:pic>
        <p:nvPicPr>
          <p:cNvPr id="11" name="Picture 10">
            <a:extLst>
              <a:ext uri="{FF2B5EF4-FFF2-40B4-BE49-F238E27FC236}">
                <a16:creationId xmlns:a16="http://schemas.microsoft.com/office/drawing/2014/main" id="{C40A0101-D52C-714B-B5FE-72F7C40D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0" y="1175658"/>
            <a:ext cx="1961403" cy="3895103"/>
          </a:xfrm>
          <a:prstGeom prst="rect">
            <a:avLst/>
          </a:prstGeom>
        </p:spPr>
      </p:pic>
      <p:pic>
        <p:nvPicPr>
          <p:cNvPr id="13" name="Picture 12">
            <a:extLst>
              <a:ext uri="{FF2B5EF4-FFF2-40B4-BE49-F238E27FC236}">
                <a16:creationId xmlns:a16="http://schemas.microsoft.com/office/drawing/2014/main" id="{70FADA5D-7522-BC41-969C-AD23966EA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683" y="1175658"/>
            <a:ext cx="1961403" cy="3895103"/>
          </a:xfrm>
          <a:prstGeom prst="rect">
            <a:avLst/>
          </a:prstGeom>
        </p:spPr>
      </p:pic>
      <p:pic>
        <p:nvPicPr>
          <p:cNvPr id="15" name="Picture 14">
            <a:extLst>
              <a:ext uri="{FF2B5EF4-FFF2-40B4-BE49-F238E27FC236}">
                <a16:creationId xmlns:a16="http://schemas.microsoft.com/office/drawing/2014/main" id="{268A41A2-94C8-3146-94AA-B1220780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83" y="1175658"/>
            <a:ext cx="1961405" cy="3895107"/>
          </a:xfrm>
          <a:prstGeom prst="rect">
            <a:avLst/>
          </a:prstGeom>
        </p:spPr>
      </p:pic>
      <p:pic>
        <p:nvPicPr>
          <p:cNvPr id="17" name="Picture 16">
            <a:extLst>
              <a:ext uri="{FF2B5EF4-FFF2-40B4-BE49-F238E27FC236}">
                <a16:creationId xmlns:a16="http://schemas.microsoft.com/office/drawing/2014/main" id="{67CF687C-7398-2649-B522-2F4344379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484" y="1175656"/>
            <a:ext cx="1961404" cy="389510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F2EB59-B8D1-684E-9CB5-86D8CA6F10B4}"/>
                  </a:ext>
                </a:extLst>
              </p:cNvPr>
              <p:cNvSpPr txBox="1"/>
              <p:nvPr/>
            </p:nvSpPr>
            <p:spPr>
              <a:xfrm>
                <a:off x="148920" y="512762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=0.420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9" name="TextBox 18">
                <a:extLst>
                  <a:ext uri="{FF2B5EF4-FFF2-40B4-BE49-F238E27FC236}">
                    <a16:creationId xmlns:a16="http://schemas.microsoft.com/office/drawing/2014/main" id="{34F2EB59-B8D1-684E-9CB5-86D8CA6F10B4}"/>
                  </a:ext>
                </a:extLst>
              </p:cNvPr>
              <p:cNvSpPr txBox="1">
                <a:spLocks noRot="1" noChangeAspect="1" noMove="1" noResize="1" noEditPoints="1" noAdjustHandles="1" noChangeArrowheads="1" noChangeShapeType="1" noTextEdit="1"/>
              </p:cNvSpPr>
              <p:nvPr/>
            </p:nvSpPr>
            <p:spPr>
              <a:xfrm>
                <a:off x="148920" y="5127621"/>
                <a:ext cx="1945084" cy="369332"/>
              </a:xfrm>
              <a:prstGeom prst="rect">
                <a:avLst/>
              </a:prstGeom>
              <a:blipFill>
                <a:blip r:embed="rId7"/>
                <a:stretch>
                  <a:fillRect l="-326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44FAA4-5450-5E42-B386-F6C8274935AB}"/>
                  </a:ext>
                </a:extLst>
              </p:cNvPr>
              <p:cNvSpPr txBox="1"/>
              <p:nvPr/>
            </p:nvSpPr>
            <p:spPr>
              <a:xfrm>
                <a:off x="2084599" y="514992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0" name="TextBox 19">
                <a:extLst>
                  <a:ext uri="{FF2B5EF4-FFF2-40B4-BE49-F238E27FC236}">
                    <a16:creationId xmlns:a16="http://schemas.microsoft.com/office/drawing/2014/main" id="{0244FAA4-5450-5E42-B386-F6C8274935AB}"/>
                  </a:ext>
                </a:extLst>
              </p:cNvPr>
              <p:cNvSpPr txBox="1">
                <a:spLocks noRot="1" noChangeAspect="1" noMove="1" noResize="1" noEditPoints="1" noAdjustHandles="1" noChangeArrowheads="1" noChangeShapeType="1" noTextEdit="1"/>
              </p:cNvSpPr>
              <p:nvPr/>
            </p:nvSpPr>
            <p:spPr>
              <a:xfrm>
                <a:off x="2084599" y="5149927"/>
                <a:ext cx="1945084" cy="369332"/>
              </a:xfrm>
              <a:prstGeom prst="rect">
                <a:avLst/>
              </a:prstGeom>
              <a:blipFill>
                <a:blip r:embed="rId8"/>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942E03-278B-044D-AC35-79785BA701B1}"/>
                  </a:ext>
                </a:extLst>
              </p:cNvPr>
              <p:cNvSpPr txBox="1"/>
              <p:nvPr/>
            </p:nvSpPr>
            <p:spPr>
              <a:xfrm>
                <a:off x="4099420" y="5158497"/>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=1.065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1" name="TextBox 20">
                <a:extLst>
                  <a:ext uri="{FF2B5EF4-FFF2-40B4-BE49-F238E27FC236}">
                    <a16:creationId xmlns:a16="http://schemas.microsoft.com/office/drawing/2014/main" id="{E0942E03-278B-044D-AC35-79785BA701B1}"/>
                  </a:ext>
                </a:extLst>
              </p:cNvPr>
              <p:cNvSpPr txBox="1">
                <a:spLocks noRot="1" noChangeAspect="1" noMove="1" noResize="1" noEditPoints="1" noAdjustHandles="1" noChangeArrowheads="1" noChangeShapeType="1" noTextEdit="1"/>
              </p:cNvSpPr>
              <p:nvPr/>
            </p:nvSpPr>
            <p:spPr>
              <a:xfrm>
                <a:off x="4099420" y="5158497"/>
                <a:ext cx="1945084" cy="369332"/>
              </a:xfrm>
              <a:prstGeom prst="rect">
                <a:avLst/>
              </a:prstGeom>
              <a:blipFill>
                <a:blip r:embed="rId9"/>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9F8227-9D67-3F4E-8CF2-9BC3E6D507B1}"/>
                  </a:ext>
                </a:extLst>
              </p:cNvPr>
              <p:cNvSpPr txBox="1"/>
              <p:nvPr/>
            </p:nvSpPr>
            <p:spPr>
              <a:xfrm>
                <a:off x="5991083" y="517894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EE9F8227-9D67-3F4E-8CF2-9BC3E6D507B1}"/>
                  </a:ext>
                </a:extLst>
              </p:cNvPr>
              <p:cNvSpPr txBox="1">
                <a:spLocks noRot="1" noChangeAspect="1" noMove="1" noResize="1" noEditPoints="1" noAdjustHandles="1" noChangeArrowheads="1" noChangeShapeType="1" noTextEdit="1"/>
              </p:cNvSpPr>
              <p:nvPr/>
            </p:nvSpPr>
            <p:spPr>
              <a:xfrm>
                <a:off x="5991083" y="5178942"/>
                <a:ext cx="1945084" cy="369332"/>
              </a:xfrm>
              <a:prstGeom prst="rect">
                <a:avLst/>
              </a:prstGeom>
              <a:blipFill>
                <a:blip r:embed="rId10"/>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D71EE7-6CB9-6141-B04E-7AFEB3A7BDBE}"/>
                  </a:ext>
                </a:extLst>
              </p:cNvPr>
              <p:cNvSpPr txBox="1"/>
              <p:nvPr/>
            </p:nvSpPr>
            <p:spPr>
              <a:xfrm>
                <a:off x="7936167" y="5199387"/>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3" name="TextBox 22">
                <a:extLst>
                  <a:ext uri="{FF2B5EF4-FFF2-40B4-BE49-F238E27FC236}">
                    <a16:creationId xmlns:a16="http://schemas.microsoft.com/office/drawing/2014/main" id="{9ED71EE7-6CB9-6141-B04E-7AFEB3A7BDBE}"/>
                  </a:ext>
                </a:extLst>
              </p:cNvPr>
              <p:cNvSpPr txBox="1">
                <a:spLocks noRot="1" noChangeAspect="1" noMove="1" noResize="1" noEditPoints="1" noAdjustHandles="1" noChangeArrowheads="1" noChangeShapeType="1" noTextEdit="1"/>
              </p:cNvSpPr>
              <p:nvPr/>
            </p:nvSpPr>
            <p:spPr>
              <a:xfrm>
                <a:off x="7936167" y="5199387"/>
                <a:ext cx="2062103" cy="369332"/>
              </a:xfrm>
              <a:prstGeom prst="rect">
                <a:avLst/>
              </a:prstGeom>
              <a:blipFill>
                <a:blip r:embed="rId11"/>
                <a:stretch>
                  <a:fillRect l="-2454" t="-3333"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2961A8F6-BE24-4B4D-BAA9-325EA3023F1C}"/>
              </a:ext>
            </a:extLst>
          </p:cNvPr>
          <p:cNvSpPr>
            <a:spLocks noGrp="1"/>
          </p:cNvSpPr>
          <p:nvPr>
            <p:ph type="title"/>
          </p:nvPr>
        </p:nvSpPr>
        <p:spPr>
          <a:xfrm>
            <a:off x="1531916" y="146752"/>
            <a:ext cx="8140357" cy="506392"/>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with </a:t>
            </a:r>
            <a:r>
              <a:rPr lang="da-DK" dirty="0" err="1"/>
              <a:t>O</a:t>
            </a:r>
            <a:r>
              <a:rPr lang="da-DK" baseline="-25000" dirty="0" err="1"/>
              <a:t>v</a:t>
            </a:r>
            <a:r>
              <a:rPr lang="da-DK" dirty="0"/>
              <a:t> (1by4 Super </a:t>
            </a:r>
            <a:r>
              <a:rPr lang="da-DK" dirty="0" err="1"/>
              <a:t>cell</a:t>
            </a:r>
            <a:r>
              <a:rPr lang="da-DK" dirty="0"/>
              <a:t>)</a:t>
            </a:r>
          </a:p>
        </p:txBody>
      </p:sp>
      <p:pic>
        <p:nvPicPr>
          <p:cNvPr id="6" name="Picture 5">
            <a:extLst>
              <a:ext uri="{FF2B5EF4-FFF2-40B4-BE49-F238E27FC236}">
                <a16:creationId xmlns:a16="http://schemas.microsoft.com/office/drawing/2014/main" id="{720A472F-DA82-5640-89F7-48003CF1B8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3886" y="1175651"/>
            <a:ext cx="1961406" cy="389510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065F12-E0BE-004A-9865-240BA00CBC4C}"/>
                  </a:ext>
                </a:extLst>
              </p:cNvPr>
              <p:cNvSpPr txBox="1"/>
              <p:nvPr/>
            </p:nvSpPr>
            <p:spPr>
              <a:xfrm>
                <a:off x="9913886" y="5178942"/>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=2.238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4" name="TextBox 23">
                <a:extLst>
                  <a:ext uri="{FF2B5EF4-FFF2-40B4-BE49-F238E27FC236}">
                    <a16:creationId xmlns:a16="http://schemas.microsoft.com/office/drawing/2014/main" id="{47065F12-E0BE-004A-9865-240BA00CBC4C}"/>
                  </a:ext>
                </a:extLst>
              </p:cNvPr>
              <p:cNvSpPr txBox="1">
                <a:spLocks noRot="1" noChangeAspect="1" noMove="1" noResize="1" noEditPoints="1" noAdjustHandles="1" noChangeArrowheads="1" noChangeShapeType="1" noTextEdit="1"/>
              </p:cNvSpPr>
              <p:nvPr/>
            </p:nvSpPr>
            <p:spPr>
              <a:xfrm>
                <a:off x="9913886" y="5178942"/>
                <a:ext cx="2062103" cy="369332"/>
              </a:xfrm>
              <a:prstGeom prst="rect">
                <a:avLst/>
              </a:prstGeom>
              <a:blipFill>
                <a:blip r:embed="rId13"/>
                <a:stretch>
                  <a:fillRect l="-2454"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25430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FA62B-0DCC-7541-8633-AB41C190447E}"/>
              </a:ext>
            </a:extLst>
          </p:cNvPr>
          <p:cNvPicPr>
            <a:picLocks noChangeAspect="1"/>
          </p:cNvPicPr>
          <p:nvPr/>
        </p:nvPicPr>
        <p:blipFill>
          <a:blip r:embed="rId2"/>
          <a:stretch>
            <a:fillRect/>
          </a:stretch>
        </p:blipFill>
        <p:spPr>
          <a:xfrm>
            <a:off x="109946" y="525293"/>
            <a:ext cx="1195215" cy="2373549"/>
          </a:xfrm>
          <a:prstGeom prst="rect">
            <a:avLst/>
          </a:prstGeom>
        </p:spPr>
      </p:pic>
      <p:pic>
        <p:nvPicPr>
          <p:cNvPr id="7" name="Picture 6">
            <a:extLst>
              <a:ext uri="{FF2B5EF4-FFF2-40B4-BE49-F238E27FC236}">
                <a16:creationId xmlns:a16="http://schemas.microsoft.com/office/drawing/2014/main" id="{8C11E7A5-DA7E-1B49-B078-39216F98AFAC}"/>
              </a:ext>
            </a:extLst>
          </p:cNvPr>
          <p:cNvPicPr>
            <a:picLocks noChangeAspect="1"/>
          </p:cNvPicPr>
          <p:nvPr/>
        </p:nvPicPr>
        <p:blipFill>
          <a:blip r:embed="rId3"/>
          <a:stretch>
            <a:fillRect/>
          </a:stretch>
        </p:blipFill>
        <p:spPr>
          <a:xfrm>
            <a:off x="1305161" y="525293"/>
            <a:ext cx="1195214" cy="2373546"/>
          </a:xfrm>
          <a:prstGeom prst="rect">
            <a:avLst/>
          </a:prstGeom>
        </p:spPr>
      </p:pic>
      <p:pic>
        <p:nvPicPr>
          <p:cNvPr id="11" name="Picture 10">
            <a:extLst>
              <a:ext uri="{FF2B5EF4-FFF2-40B4-BE49-F238E27FC236}">
                <a16:creationId xmlns:a16="http://schemas.microsoft.com/office/drawing/2014/main" id="{A5F5FBA2-25BE-0446-B1AA-29E0812942B9}"/>
              </a:ext>
            </a:extLst>
          </p:cNvPr>
          <p:cNvPicPr>
            <a:picLocks noChangeAspect="1"/>
          </p:cNvPicPr>
          <p:nvPr/>
        </p:nvPicPr>
        <p:blipFill>
          <a:blip r:embed="rId4"/>
          <a:stretch>
            <a:fillRect/>
          </a:stretch>
        </p:blipFill>
        <p:spPr>
          <a:xfrm>
            <a:off x="2501840" y="525294"/>
            <a:ext cx="1195214" cy="2373546"/>
          </a:xfrm>
          <a:prstGeom prst="rect">
            <a:avLst/>
          </a:prstGeom>
        </p:spPr>
      </p:pic>
      <p:pic>
        <p:nvPicPr>
          <p:cNvPr id="13" name="Picture 12">
            <a:extLst>
              <a:ext uri="{FF2B5EF4-FFF2-40B4-BE49-F238E27FC236}">
                <a16:creationId xmlns:a16="http://schemas.microsoft.com/office/drawing/2014/main" id="{88D0F284-A9BE-5C46-9048-4B926768A566}"/>
              </a:ext>
            </a:extLst>
          </p:cNvPr>
          <p:cNvPicPr>
            <a:picLocks noChangeAspect="1"/>
          </p:cNvPicPr>
          <p:nvPr/>
        </p:nvPicPr>
        <p:blipFill>
          <a:blip r:embed="rId5"/>
          <a:stretch>
            <a:fillRect/>
          </a:stretch>
        </p:blipFill>
        <p:spPr>
          <a:xfrm>
            <a:off x="3697055" y="525293"/>
            <a:ext cx="1195214" cy="2373547"/>
          </a:xfrm>
          <a:prstGeom prst="rect">
            <a:avLst/>
          </a:prstGeom>
        </p:spPr>
      </p:pic>
      <p:pic>
        <p:nvPicPr>
          <p:cNvPr id="15" name="Picture 14">
            <a:extLst>
              <a:ext uri="{FF2B5EF4-FFF2-40B4-BE49-F238E27FC236}">
                <a16:creationId xmlns:a16="http://schemas.microsoft.com/office/drawing/2014/main" id="{9D479663-CB20-7C4F-8869-99D0898A31CA}"/>
              </a:ext>
            </a:extLst>
          </p:cNvPr>
          <p:cNvPicPr>
            <a:picLocks noChangeAspect="1"/>
          </p:cNvPicPr>
          <p:nvPr/>
        </p:nvPicPr>
        <p:blipFill>
          <a:blip r:embed="rId6"/>
          <a:stretch>
            <a:fillRect/>
          </a:stretch>
        </p:blipFill>
        <p:spPr>
          <a:xfrm>
            <a:off x="4912234" y="525293"/>
            <a:ext cx="1195214" cy="2373546"/>
          </a:xfrm>
          <a:prstGeom prst="rect">
            <a:avLst/>
          </a:prstGeom>
        </p:spPr>
      </p:pic>
      <p:pic>
        <p:nvPicPr>
          <p:cNvPr id="17" name="Picture 16">
            <a:extLst>
              <a:ext uri="{FF2B5EF4-FFF2-40B4-BE49-F238E27FC236}">
                <a16:creationId xmlns:a16="http://schemas.microsoft.com/office/drawing/2014/main" id="{9AE2B49B-7442-AB44-AF8F-AEC46DFCF700}"/>
              </a:ext>
            </a:extLst>
          </p:cNvPr>
          <p:cNvPicPr>
            <a:picLocks noChangeAspect="1"/>
          </p:cNvPicPr>
          <p:nvPr/>
        </p:nvPicPr>
        <p:blipFill>
          <a:blip r:embed="rId7"/>
          <a:stretch>
            <a:fillRect/>
          </a:stretch>
        </p:blipFill>
        <p:spPr>
          <a:xfrm>
            <a:off x="6107449" y="525294"/>
            <a:ext cx="1195214" cy="2373546"/>
          </a:xfrm>
          <a:prstGeom prst="rect">
            <a:avLst/>
          </a:prstGeom>
        </p:spPr>
      </p:pic>
      <p:pic>
        <p:nvPicPr>
          <p:cNvPr id="19" name="Picture 18">
            <a:extLst>
              <a:ext uri="{FF2B5EF4-FFF2-40B4-BE49-F238E27FC236}">
                <a16:creationId xmlns:a16="http://schemas.microsoft.com/office/drawing/2014/main" id="{650CD443-7C6C-044C-B4CE-7779B7DE6DE9}"/>
              </a:ext>
            </a:extLst>
          </p:cNvPr>
          <p:cNvPicPr>
            <a:picLocks noChangeAspect="1"/>
          </p:cNvPicPr>
          <p:nvPr/>
        </p:nvPicPr>
        <p:blipFill>
          <a:blip r:embed="rId8"/>
          <a:stretch>
            <a:fillRect/>
          </a:stretch>
        </p:blipFill>
        <p:spPr>
          <a:xfrm>
            <a:off x="7322629" y="525293"/>
            <a:ext cx="1195214" cy="2373546"/>
          </a:xfrm>
          <a:prstGeom prst="rect">
            <a:avLst/>
          </a:prstGeom>
        </p:spPr>
      </p:pic>
      <p:pic>
        <p:nvPicPr>
          <p:cNvPr id="21" name="Picture 20">
            <a:extLst>
              <a:ext uri="{FF2B5EF4-FFF2-40B4-BE49-F238E27FC236}">
                <a16:creationId xmlns:a16="http://schemas.microsoft.com/office/drawing/2014/main" id="{309EB115-FD8A-C346-AFA5-F2CDF378C98F}"/>
              </a:ext>
            </a:extLst>
          </p:cNvPr>
          <p:cNvPicPr>
            <a:picLocks noChangeAspect="1"/>
          </p:cNvPicPr>
          <p:nvPr/>
        </p:nvPicPr>
        <p:blipFill>
          <a:blip r:embed="rId9"/>
          <a:stretch>
            <a:fillRect/>
          </a:stretch>
        </p:blipFill>
        <p:spPr>
          <a:xfrm>
            <a:off x="8537809" y="525294"/>
            <a:ext cx="1195214" cy="2373546"/>
          </a:xfrm>
          <a:prstGeom prst="rect">
            <a:avLst/>
          </a:prstGeom>
        </p:spPr>
      </p:pic>
      <p:pic>
        <p:nvPicPr>
          <p:cNvPr id="23" name="Picture 22">
            <a:extLst>
              <a:ext uri="{FF2B5EF4-FFF2-40B4-BE49-F238E27FC236}">
                <a16:creationId xmlns:a16="http://schemas.microsoft.com/office/drawing/2014/main" id="{DE214FAA-FFFD-0B45-B265-61DF4D344A99}"/>
              </a:ext>
            </a:extLst>
          </p:cNvPr>
          <p:cNvPicPr>
            <a:picLocks noChangeAspect="1"/>
          </p:cNvPicPr>
          <p:nvPr/>
        </p:nvPicPr>
        <p:blipFill>
          <a:blip r:embed="rId10"/>
          <a:stretch>
            <a:fillRect/>
          </a:stretch>
        </p:blipFill>
        <p:spPr>
          <a:xfrm>
            <a:off x="9733023" y="525293"/>
            <a:ext cx="1195214" cy="2373546"/>
          </a:xfrm>
          <a:prstGeom prst="rect">
            <a:avLst/>
          </a:prstGeom>
        </p:spPr>
      </p:pic>
      <p:pic>
        <p:nvPicPr>
          <p:cNvPr id="25" name="Picture 24">
            <a:extLst>
              <a:ext uri="{FF2B5EF4-FFF2-40B4-BE49-F238E27FC236}">
                <a16:creationId xmlns:a16="http://schemas.microsoft.com/office/drawing/2014/main" id="{7DADE8D3-05AC-A342-A825-27014375E3E4}"/>
              </a:ext>
            </a:extLst>
          </p:cNvPr>
          <p:cNvPicPr>
            <a:picLocks noChangeAspect="1"/>
          </p:cNvPicPr>
          <p:nvPr/>
        </p:nvPicPr>
        <p:blipFill>
          <a:blip r:embed="rId11"/>
          <a:stretch>
            <a:fillRect/>
          </a:stretch>
        </p:blipFill>
        <p:spPr>
          <a:xfrm>
            <a:off x="15181" y="3429000"/>
            <a:ext cx="1421894" cy="2823705"/>
          </a:xfrm>
          <a:prstGeom prst="rect">
            <a:avLst/>
          </a:prstGeom>
        </p:spPr>
      </p:pic>
      <p:pic>
        <p:nvPicPr>
          <p:cNvPr id="27" name="Picture 26">
            <a:extLst>
              <a:ext uri="{FF2B5EF4-FFF2-40B4-BE49-F238E27FC236}">
                <a16:creationId xmlns:a16="http://schemas.microsoft.com/office/drawing/2014/main" id="{1419FA17-1426-D04B-A367-436D4939B691}"/>
              </a:ext>
            </a:extLst>
          </p:cNvPr>
          <p:cNvPicPr>
            <a:picLocks noChangeAspect="1"/>
          </p:cNvPicPr>
          <p:nvPr/>
        </p:nvPicPr>
        <p:blipFill>
          <a:blip r:embed="rId12"/>
          <a:stretch>
            <a:fillRect/>
          </a:stretch>
        </p:blipFill>
        <p:spPr>
          <a:xfrm>
            <a:off x="1437075" y="3428997"/>
            <a:ext cx="1421894" cy="2823706"/>
          </a:xfrm>
          <a:prstGeom prst="rect">
            <a:avLst/>
          </a:prstGeom>
        </p:spPr>
      </p:pic>
      <p:pic>
        <p:nvPicPr>
          <p:cNvPr id="29" name="Picture 28">
            <a:extLst>
              <a:ext uri="{FF2B5EF4-FFF2-40B4-BE49-F238E27FC236}">
                <a16:creationId xmlns:a16="http://schemas.microsoft.com/office/drawing/2014/main" id="{33159A60-FDEE-804F-91DE-7662BC19CAEA}"/>
              </a:ext>
            </a:extLst>
          </p:cNvPr>
          <p:cNvPicPr>
            <a:picLocks noChangeAspect="1"/>
          </p:cNvPicPr>
          <p:nvPr/>
        </p:nvPicPr>
        <p:blipFill>
          <a:blip r:embed="rId13"/>
          <a:stretch>
            <a:fillRect/>
          </a:stretch>
        </p:blipFill>
        <p:spPr>
          <a:xfrm>
            <a:off x="2858970" y="3428997"/>
            <a:ext cx="1421894" cy="2823706"/>
          </a:xfrm>
          <a:prstGeom prst="rect">
            <a:avLst/>
          </a:prstGeom>
        </p:spPr>
      </p:pic>
      <p:pic>
        <p:nvPicPr>
          <p:cNvPr id="31" name="Picture 30">
            <a:extLst>
              <a:ext uri="{FF2B5EF4-FFF2-40B4-BE49-F238E27FC236}">
                <a16:creationId xmlns:a16="http://schemas.microsoft.com/office/drawing/2014/main" id="{9C76331E-C78D-E044-B9FA-4DC8642F273A}"/>
              </a:ext>
            </a:extLst>
          </p:cNvPr>
          <p:cNvPicPr>
            <a:picLocks noChangeAspect="1"/>
          </p:cNvPicPr>
          <p:nvPr/>
        </p:nvPicPr>
        <p:blipFill>
          <a:blip r:embed="rId14"/>
          <a:stretch>
            <a:fillRect/>
          </a:stretch>
        </p:blipFill>
        <p:spPr>
          <a:xfrm>
            <a:off x="4293197" y="3428997"/>
            <a:ext cx="1421895" cy="2823706"/>
          </a:xfrm>
          <a:prstGeom prst="rect">
            <a:avLst/>
          </a:prstGeom>
        </p:spPr>
      </p:pic>
      <p:pic>
        <p:nvPicPr>
          <p:cNvPr id="33" name="Picture 32">
            <a:extLst>
              <a:ext uri="{FF2B5EF4-FFF2-40B4-BE49-F238E27FC236}">
                <a16:creationId xmlns:a16="http://schemas.microsoft.com/office/drawing/2014/main" id="{8D9087AB-C1CF-8F4A-A801-E6A817EEE6F7}"/>
              </a:ext>
            </a:extLst>
          </p:cNvPr>
          <p:cNvPicPr>
            <a:picLocks noChangeAspect="1"/>
          </p:cNvPicPr>
          <p:nvPr/>
        </p:nvPicPr>
        <p:blipFill>
          <a:blip r:embed="rId15"/>
          <a:stretch>
            <a:fillRect/>
          </a:stretch>
        </p:blipFill>
        <p:spPr>
          <a:xfrm>
            <a:off x="5715092" y="3428998"/>
            <a:ext cx="1421895" cy="2823706"/>
          </a:xfrm>
          <a:prstGeom prst="rect">
            <a:avLst/>
          </a:prstGeom>
        </p:spPr>
      </p:pic>
      <p:pic>
        <p:nvPicPr>
          <p:cNvPr id="35" name="Picture 34">
            <a:extLst>
              <a:ext uri="{FF2B5EF4-FFF2-40B4-BE49-F238E27FC236}">
                <a16:creationId xmlns:a16="http://schemas.microsoft.com/office/drawing/2014/main" id="{48D78B55-6D9B-C248-ABD8-9D4CCB6F0AA1}"/>
              </a:ext>
            </a:extLst>
          </p:cNvPr>
          <p:cNvPicPr>
            <a:picLocks noChangeAspect="1"/>
          </p:cNvPicPr>
          <p:nvPr/>
        </p:nvPicPr>
        <p:blipFill>
          <a:blip r:embed="rId16"/>
          <a:stretch>
            <a:fillRect/>
          </a:stretch>
        </p:blipFill>
        <p:spPr>
          <a:xfrm>
            <a:off x="7149321" y="3428998"/>
            <a:ext cx="1421894" cy="2823706"/>
          </a:xfrm>
          <a:prstGeom prst="rect">
            <a:avLst/>
          </a:prstGeom>
        </p:spPr>
      </p:pic>
      <p:pic>
        <p:nvPicPr>
          <p:cNvPr id="37" name="Picture 36">
            <a:extLst>
              <a:ext uri="{FF2B5EF4-FFF2-40B4-BE49-F238E27FC236}">
                <a16:creationId xmlns:a16="http://schemas.microsoft.com/office/drawing/2014/main" id="{CA89D15D-237E-CB4A-B6F1-3B0DD70F3980}"/>
              </a:ext>
            </a:extLst>
          </p:cNvPr>
          <p:cNvPicPr>
            <a:picLocks noChangeAspect="1"/>
          </p:cNvPicPr>
          <p:nvPr/>
        </p:nvPicPr>
        <p:blipFill>
          <a:blip r:embed="rId17"/>
          <a:stretch>
            <a:fillRect/>
          </a:stretch>
        </p:blipFill>
        <p:spPr>
          <a:xfrm>
            <a:off x="8583550" y="3428997"/>
            <a:ext cx="1421894" cy="2823706"/>
          </a:xfrm>
          <a:prstGeom prst="rect">
            <a:avLst/>
          </a:prstGeom>
        </p:spPr>
      </p:pic>
      <p:pic>
        <p:nvPicPr>
          <p:cNvPr id="39" name="Picture 38">
            <a:extLst>
              <a:ext uri="{FF2B5EF4-FFF2-40B4-BE49-F238E27FC236}">
                <a16:creationId xmlns:a16="http://schemas.microsoft.com/office/drawing/2014/main" id="{44E99106-1261-D640-A136-C0E2AB814366}"/>
              </a:ext>
            </a:extLst>
          </p:cNvPr>
          <p:cNvPicPr>
            <a:picLocks noChangeAspect="1"/>
          </p:cNvPicPr>
          <p:nvPr/>
        </p:nvPicPr>
        <p:blipFill>
          <a:blip r:embed="rId18"/>
          <a:stretch>
            <a:fillRect/>
          </a:stretch>
        </p:blipFill>
        <p:spPr>
          <a:xfrm>
            <a:off x="9993109" y="3428998"/>
            <a:ext cx="1421894" cy="282370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A7ADD4-3DAD-1F40-99B3-65A6497C6B4F}"/>
                  </a:ext>
                </a:extLst>
              </p:cNvPr>
              <p:cNvSpPr txBox="1"/>
              <p:nvPr/>
            </p:nvSpPr>
            <p:spPr>
              <a:xfrm>
                <a:off x="0" y="288691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E9A7ADD4-3DAD-1F40-99B3-65A6497C6B4F}"/>
                  </a:ext>
                </a:extLst>
              </p:cNvPr>
              <p:cNvSpPr txBox="1">
                <a:spLocks noRot="1" noChangeAspect="1" noMove="1" noResize="1" noEditPoints="1" noAdjustHandles="1" noChangeArrowheads="1" noChangeShapeType="1" noTextEdit="1"/>
              </p:cNvSpPr>
              <p:nvPr/>
            </p:nvSpPr>
            <p:spPr>
              <a:xfrm>
                <a:off x="0" y="2886918"/>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AD7174-A2AF-854A-9814-C1E9CE52D176}"/>
                  </a:ext>
                </a:extLst>
              </p:cNvPr>
              <p:cNvSpPr txBox="1"/>
              <p:nvPr/>
            </p:nvSpPr>
            <p:spPr>
              <a:xfrm>
                <a:off x="1230619" y="2880957"/>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AD7174-A2AF-854A-9814-C1E9CE52D176}"/>
                  </a:ext>
                </a:extLst>
              </p:cNvPr>
              <p:cNvSpPr txBox="1">
                <a:spLocks noRot="1" noChangeAspect="1" noMove="1" noResize="1" noEditPoints="1" noAdjustHandles="1" noChangeArrowheads="1" noChangeShapeType="1" noTextEdit="1"/>
              </p:cNvSpPr>
              <p:nvPr/>
            </p:nvSpPr>
            <p:spPr>
              <a:xfrm>
                <a:off x="1230619" y="2880957"/>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346DA8-5A20-DB44-A736-BB46C4597AF4}"/>
                  </a:ext>
                </a:extLst>
              </p:cNvPr>
              <p:cNvSpPr txBox="1"/>
              <p:nvPr/>
            </p:nvSpPr>
            <p:spPr>
              <a:xfrm>
                <a:off x="2481872" y="288095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18346DA8-5A20-DB44-A736-BB46C4597AF4}"/>
                  </a:ext>
                </a:extLst>
              </p:cNvPr>
              <p:cNvSpPr txBox="1">
                <a:spLocks noRot="1" noChangeAspect="1" noMove="1" noResize="1" noEditPoints="1" noAdjustHandles="1" noChangeArrowheads="1" noChangeShapeType="1" noTextEdit="1"/>
              </p:cNvSpPr>
              <p:nvPr/>
            </p:nvSpPr>
            <p:spPr>
              <a:xfrm>
                <a:off x="2481872" y="2880957"/>
                <a:ext cx="1367062" cy="261610"/>
              </a:xfrm>
              <a:prstGeom prst="rect">
                <a:avLst/>
              </a:prstGeom>
              <a:blipFill>
                <a:blip r:embed="rId2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0677F5-9952-7346-91A7-827A7CE8147D}"/>
                  </a:ext>
                </a:extLst>
              </p:cNvPr>
              <p:cNvSpPr txBox="1"/>
              <p:nvPr/>
            </p:nvSpPr>
            <p:spPr>
              <a:xfrm>
                <a:off x="3652045" y="2884170"/>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DE0677F5-9952-7346-91A7-827A7CE8147D}"/>
                  </a:ext>
                </a:extLst>
              </p:cNvPr>
              <p:cNvSpPr txBox="1">
                <a:spLocks noRot="1" noChangeAspect="1" noMove="1" noResize="1" noEditPoints="1" noAdjustHandles="1" noChangeArrowheads="1" noChangeShapeType="1" noTextEdit="1"/>
              </p:cNvSpPr>
              <p:nvPr/>
            </p:nvSpPr>
            <p:spPr>
              <a:xfrm>
                <a:off x="3652045" y="2884170"/>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77A287-5553-C845-A0E2-BEF015E89ECE}"/>
                  </a:ext>
                </a:extLst>
              </p:cNvPr>
              <p:cNvSpPr txBox="1"/>
              <p:nvPr/>
            </p:nvSpPr>
            <p:spPr>
              <a:xfrm>
                <a:off x="4834029" y="2872992"/>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377A287-5553-C845-A0E2-BEF015E89ECE}"/>
                  </a:ext>
                </a:extLst>
              </p:cNvPr>
              <p:cNvSpPr txBox="1">
                <a:spLocks noRot="1" noChangeAspect="1" noMove="1" noResize="1" noEditPoints="1" noAdjustHandles="1" noChangeArrowheads="1" noChangeShapeType="1" noTextEdit="1"/>
              </p:cNvSpPr>
              <p:nvPr/>
            </p:nvSpPr>
            <p:spPr>
              <a:xfrm>
                <a:off x="4834029" y="2872992"/>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4253AD-9C54-D14B-BF2C-B2F267BFA575}"/>
                  </a:ext>
                </a:extLst>
              </p:cNvPr>
              <p:cNvSpPr txBox="1"/>
              <p:nvPr/>
            </p:nvSpPr>
            <p:spPr>
              <a:xfrm>
                <a:off x="6078329" y="2880956"/>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184253AD-9C54-D14B-BF2C-B2F267BFA575}"/>
                  </a:ext>
                </a:extLst>
              </p:cNvPr>
              <p:cNvSpPr txBox="1">
                <a:spLocks noRot="1" noChangeAspect="1" noMove="1" noResize="1" noEditPoints="1" noAdjustHandles="1" noChangeArrowheads="1" noChangeShapeType="1" noTextEdit="1"/>
              </p:cNvSpPr>
              <p:nvPr/>
            </p:nvSpPr>
            <p:spPr>
              <a:xfrm>
                <a:off x="6078329" y="2880956"/>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E23C74B-FDEC-F54F-B591-0949FE70F495}"/>
                  </a:ext>
                </a:extLst>
              </p:cNvPr>
              <p:cNvSpPr txBox="1"/>
              <p:nvPr/>
            </p:nvSpPr>
            <p:spPr>
              <a:xfrm>
                <a:off x="7293509" y="2880955"/>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FE23C74B-FDEC-F54F-B591-0949FE70F495}"/>
                  </a:ext>
                </a:extLst>
              </p:cNvPr>
              <p:cNvSpPr txBox="1">
                <a:spLocks noRot="1" noChangeAspect="1" noMove="1" noResize="1" noEditPoints="1" noAdjustHandles="1" noChangeArrowheads="1" noChangeShapeType="1" noTextEdit="1"/>
              </p:cNvSpPr>
              <p:nvPr/>
            </p:nvSpPr>
            <p:spPr>
              <a:xfrm>
                <a:off x="7293509" y="2880955"/>
                <a:ext cx="1367062" cy="261610"/>
              </a:xfrm>
              <a:prstGeom prst="rect">
                <a:avLst/>
              </a:prstGeom>
              <a:blipFill>
                <a:blip r:embed="rId2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B7EF2D9-A638-4C4F-A467-3F7157F49475}"/>
                  </a:ext>
                </a:extLst>
              </p:cNvPr>
              <p:cNvSpPr txBox="1"/>
              <p:nvPr/>
            </p:nvSpPr>
            <p:spPr>
              <a:xfrm>
                <a:off x="8497874" y="2898839"/>
                <a:ext cx="1367062" cy="261610"/>
              </a:xfrm>
              <a:prstGeom prst="rect">
                <a:avLst/>
              </a:prstGeom>
              <a:noFill/>
            </p:spPr>
            <p:txBody>
              <a:bodyPr wrap="square" rtlCol="0">
                <a:spAutoFit/>
              </a:bodyPr>
              <a:lstStyle/>
              <a:p>
                <a:r>
                  <a:rPr lang="da-DK" sz="1100" dirty="0"/>
                  <a:t>I9: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9B7EF2D9-A638-4C4F-A467-3F7157F49475}"/>
                  </a:ext>
                </a:extLst>
              </p:cNvPr>
              <p:cNvSpPr txBox="1">
                <a:spLocks noRot="1" noChangeAspect="1" noMove="1" noResize="1" noEditPoints="1" noAdjustHandles="1" noChangeArrowheads="1" noChangeShapeType="1" noTextEdit="1"/>
              </p:cNvSpPr>
              <p:nvPr/>
            </p:nvSpPr>
            <p:spPr>
              <a:xfrm>
                <a:off x="8497874" y="2898839"/>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103EC55-CAA8-2941-8A0B-AAFFFD44DE19}"/>
                  </a:ext>
                </a:extLst>
              </p:cNvPr>
              <p:cNvSpPr txBox="1"/>
              <p:nvPr/>
            </p:nvSpPr>
            <p:spPr>
              <a:xfrm>
                <a:off x="9674785" y="2898839"/>
                <a:ext cx="1323465"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4103EC55-CAA8-2941-8A0B-AAFFFD44DE19}"/>
                  </a:ext>
                </a:extLst>
              </p:cNvPr>
              <p:cNvSpPr txBox="1">
                <a:spLocks noRot="1" noChangeAspect="1" noMove="1" noResize="1" noEditPoints="1" noAdjustHandles="1" noChangeArrowheads="1" noChangeShapeType="1" noTextEdit="1"/>
              </p:cNvSpPr>
              <p:nvPr/>
            </p:nvSpPr>
            <p:spPr>
              <a:xfrm>
                <a:off x="9674785" y="2898839"/>
                <a:ext cx="1323465"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2586C0C-6C5B-BA46-B472-EC88586CC248}"/>
                  </a:ext>
                </a:extLst>
              </p:cNvPr>
              <p:cNvSpPr txBox="1"/>
              <p:nvPr/>
            </p:nvSpPr>
            <p:spPr>
              <a:xfrm>
                <a:off x="109946" y="629255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82586C0C-6C5B-BA46-B472-EC88586CC248}"/>
                  </a:ext>
                </a:extLst>
              </p:cNvPr>
              <p:cNvSpPr txBox="1">
                <a:spLocks noRot="1" noChangeAspect="1" noMove="1" noResize="1" noEditPoints="1" noAdjustHandles="1" noChangeArrowheads="1" noChangeShapeType="1" noTextEdit="1"/>
              </p:cNvSpPr>
              <p:nvPr/>
            </p:nvSpPr>
            <p:spPr>
              <a:xfrm>
                <a:off x="109946" y="6292555"/>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0C97AF-67E2-0444-B0B3-26ED530661AA}"/>
                  </a:ext>
                </a:extLst>
              </p:cNvPr>
              <p:cNvSpPr txBox="1"/>
              <p:nvPr/>
            </p:nvSpPr>
            <p:spPr>
              <a:xfrm>
                <a:off x="1476144" y="6295713"/>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400C97AF-67E2-0444-B0B3-26ED530661AA}"/>
                  </a:ext>
                </a:extLst>
              </p:cNvPr>
              <p:cNvSpPr txBox="1">
                <a:spLocks noRot="1" noChangeAspect="1" noMove="1" noResize="1" noEditPoints="1" noAdjustHandles="1" noChangeArrowheads="1" noChangeShapeType="1" noTextEdit="1"/>
              </p:cNvSpPr>
              <p:nvPr/>
            </p:nvSpPr>
            <p:spPr>
              <a:xfrm>
                <a:off x="1476144" y="6295713"/>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C471B-E892-F249-A919-DB5D1212AA24}"/>
                  </a:ext>
                </a:extLst>
              </p:cNvPr>
              <p:cNvSpPr txBox="1"/>
              <p:nvPr/>
            </p:nvSpPr>
            <p:spPr>
              <a:xfrm>
                <a:off x="2883174" y="6295713"/>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121C471B-E892-F249-A919-DB5D1212AA24}"/>
                  </a:ext>
                </a:extLst>
              </p:cNvPr>
              <p:cNvSpPr txBox="1">
                <a:spLocks noRot="1" noChangeAspect="1" noMove="1" noResize="1" noEditPoints="1" noAdjustHandles="1" noChangeArrowheads="1" noChangeShapeType="1" noTextEdit="1"/>
              </p:cNvSpPr>
              <p:nvPr/>
            </p:nvSpPr>
            <p:spPr>
              <a:xfrm>
                <a:off x="2883174" y="6295713"/>
                <a:ext cx="1367062" cy="261610"/>
              </a:xfrm>
              <a:prstGeom prst="rect">
                <a:avLst/>
              </a:prstGeom>
              <a:blipFill>
                <a:blip r:embed="rId3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7264BBE-F843-E840-AF39-220B2307450C}"/>
                  </a:ext>
                </a:extLst>
              </p:cNvPr>
              <p:cNvSpPr txBox="1"/>
              <p:nvPr/>
            </p:nvSpPr>
            <p:spPr>
              <a:xfrm>
                <a:off x="4373122" y="629040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77264BBE-F843-E840-AF39-220B2307450C}"/>
                  </a:ext>
                </a:extLst>
              </p:cNvPr>
              <p:cNvSpPr txBox="1">
                <a:spLocks noRot="1" noChangeAspect="1" noMove="1" noResize="1" noEditPoints="1" noAdjustHandles="1" noChangeArrowheads="1" noChangeShapeType="1" noTextEdit="1"/>
              </p:cNvSpPr>
              <p:nvPr/>
            </p:nvSpPr>
            <p:spPr>
              <a:xfrm>
                <a:off x="4373122" y="6290409"/>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AC2861A-3CB2-BC4F-9571-F62DD7C5CF0C}"/>
                  </a:ext>
                </a:extLst>
              </p:cNvPr>
              <p:cNvSpPr txBox="1"/>
              <p:nvPr/>
            </p:nvSpPr>
            <p:spPr>
              <a:xfrm>
                <a:off x="5728350" y="6331597"/>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9AC2861A-3CB2-BC4F-9571-F62DD7C5CF0C}"/>
                  </a:ext>
                </a:extLst>
              </p:cNvPr>
              <p:cNvSpPr txBox="1">
                <a:spLocks noRot="1" noChangeAspect="1" noMove="1" noResize="1" noEditPoints="1" noAdjustHandles="1" noChangeArrowheads="1" noChangeShapeType="1" noTextEdit="1"/>
              </p:cNvSpPr>
              <p:nvPr/>
            </p:nvSpPr>
            <p:spPr>
              <a:xfrm>
                <a:off x="5728350" y="6331597"/>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054F264-5E6C-DD43-821E-0BE61555DFB2}"/>
                  </a:ext>
                </a:extLst>
              </p:cNvPr>
              <p:cNvSpPr txBox="1"/>
              <p:nvPr/>
            </p:nvSpPr>
            <p:spPr>
              <a:xfrm>
                <a:off x="7230132" y="6290409"/>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=0.273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1054F264-5E6C-DD43-821E-0BE61555DFB2}"/>
                  </a:ext>
                </a:extLst>
              </p:cNvPr>
              <p:cNvSpPr txBox="1">
                <a:spLocks noRot="1" noChangeAspect="1" noMove="1" noResize="1" noEditPoints="1" noAdjustHandles="1" noChangeArrowheads="1" noChangeShapeType="1" noTextEdit="1"/>
              </p:cNvSpPr>
              <p:nvPr/>
            </p:nvSpPr>
            <p:spPr>
              <a:xfrm>
                <a:off x="7230132" y="6290409"/>
                <a:ext cx="1367062" cy="261610"/>
              </a:xfrm>
              <a:prstGeom prst="rect">
                <a:avLst/>
              </a:prstGeom>
              <a:blipFill>
                <a:blip r:embed="rId3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2B1BE9-2526-D740-9A52-F887332DC09E}"/>
                  </a:ext>
                </a:extLst>
              </p:cNvPr>
              <p:cNvSpPr txBox="1"/>
              <p:nvPr/>
            </p:nvSpPr>
            <p:spPr>
              <a:xfrm>
                <a:off x="8637498" y="6290409"/>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522B1BE9-2526-D740-9A52-F887332DC09E}"/>
                  </a:ext>
                </a:extLst>
              </p:cNvPr>
              <p:cNvSpPr txBox="1">
                <a:spLocks noRot="1" noChangeAspect="1" noMove="1" noResize="1" noEditPoints="1" noAdjustHandles="1" noChangeArrowheads="1" noChangeShapeType="1" noTextEdit="1"/>
              </p:cNvSpPr>
              <p:nvPr/>
            </p:nvSpPr>
            <p:spPr>
              <a:xfrm>
                <a:off x="8637498" y="6290409"/>
                <a:ext cx="1367062" cy="261610"/>
              </a:xfrm>
              <a:prstGeom prst="rect">
                <a:avLst/>
              </a:prstGeom>
              <a:blipFill>
                <a:blip r:embed="rId3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28616C-150B-BC40-BB30-FA925B67D53A}"/>
                  </a:ext>
                </a:extLst>
              </p:cNvPr>
              <p:cNvSpPr txBox="1"/>
              <p:nvPr/>
            </p:nvSpPr>
            <p:spPr>
              <a:xfrm>
                <a:off x="10020525" y="6267235"/>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228616C-150B-BC40-BB30-FA925B67D53A}"/>
                  </a:ext>
                </a:extLst>
              </p:cNvPr>
              <p:cNvSpPr txBox="1">
                <a:spLocks noRot="1" noChangeAspect="1" noMove="1" noResize="1" noEditPoints="1" noAdjustHandles="1" noChangeArrowheads="1" noChangeShapeType="1" noTextEdit="1"/>
              </p:cNvSpPr>
              <p:nvPr/>
            </p:nvSpPr>
            <p:spPr>
              <a:xfrm>
                <a:off x="10020525" y="6267235"/>
                <a:ext cx="1367062" cy="261610"/>
              </a:xfrm>
              <a:prstGeom prst="rect">
                <a:avLst/>
              </a:prstGeom>
              <a:blipFill>
                <a:blip r:embed="rId3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889041-3124-8044-B493-218DE3E06486}"/>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2D889041-3124-8044-B493-218DE3E06486}"/>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36"/>
                <a:stretch>
                  <a:fillRect t="-3125" b="-250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C483DAC5-9979-234E-8057-FB9B60D934F3}"/>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46967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565AF-AFC0-A042-94EE-AD4398FD7D41}"/>
              </a:ext>
            </a:extLst>
          </p:cNvPr>
          <p:cNvPicPr>
            <a:picLocks noChangeAspect="1"/>
          </p:cNvPicPr>
          <p:nvPr/>
        </p:nvPicPr>
        <p:blipFill>
          <a:blip r:embed="rId2"/>
          <a:stretch>
            <a:fillRect/>
          </a:stretch>
        </p:blipFill>
        <p:spPr>
          <a:xfrm>
            <a:off x="87549" y="666958"/>
            <a:ext cx="1390843" cy="2762042"/>
          </a:xfrm>
          <a:prstGeom prst="rect">
            <a:avLst/>
          </a:prstGeom>
        </p:spPr>
      </p:pic>
      <p:pic>
        <p:nvPicPr>
          <p:cNvPr id="9" name="Picture 8">
            <a:extLst>
              <a:ext uri="{FF2B5EF4-FFF2-40B4-BE49-F238E27FC236}">
                <a16:creationId xmlns:a16="http://schemas.microsoft.com/office/drawing/2014/main" id="{564299EE-D71E-BB41-831D-A42EFF10051E}"/>
              </a:ext>
            </a:extLst>
          </p:cNvPr>
          <p:cNvPicPr>
            <a:picLocks noChangeAspect="1"/>
          </p:cNvPicPr>
          <p:nvPr/>
        </p:nvPicPr>
        <p:blipFill>
          <a:blip r:embed="rId3"/>
          <a:stretch>
            <a:fillRect/>
          </a:stretch>
        </p:blipFill>
        <p:spPr>
          <a:xfrm>
            <a:off x="1478392" y="666960"/>
            <a:ext cx="1390843" cy="2762042"/>
          </a:xfrm>
          <a:prstGeom prst="rect">
            <a:avLst/>
          </a:prstGeom>
        </p:spPr>
      </p:pic>
      <p:pic>
        <p:nvPicPr>
          <p:cNvPr id="11" name="Picture 10">
            <a:extLst>
              <a:ext uri="{FF2B5EF4-FFF2-40B4-BE49-F238E27FC236}">
                <a16:creationId xmlns:a16="http://schemas.microsoft.com/office/drawing/2014/main" id="{3FA2E49B-5717-9B49-9B6A-48A6D300960F}"/>
              </a:ext>
            </a:extLst>
          </p:cNvPr>
          <p:cNvPicPr>
            <a:picLocks noChangeAspect="1"/>
          </p:cNvPicPr>
          <p:nvPr/>
        </p:nvPicPr>
        <p:blipFill>
          <a:blip r:embed="rId4"/>
          <a:stretch>
            <a:fillRect/>
          </a:stretch>
        </p:blipFill>
        <p:spPr>
          <a:xfrm>
            <a:off x="2869235" y="666960"/>
            <a:ext cx="1390843" cy="2762041"/>
          </a:xfrm>
          <a:prstGeom prst="rect">
            <a:avLst/>
          </a:prstGeom>
        </p:spPr>
      </p:pic>
      <p:pic>
        <p:nvPicPr>
          <p:cNvPr id="13" name="Picture 12">
            <a:extLst>
              <a:ext uri="{FF2B5EF4-FFF2-40B4-BE49-F238E27FC236}">
                <a16:creationId xmlns:a16="http://schemas.microsoft.com/office/drawing/2014/main" id="{C30BD1B0-24E1-884A-97AC-C736CE037EE8}"/>
              </a:ext>
            </a:extLst>
          </p:cNvPr>
          <p:cNvPicPr>
            <a:picLocks noChangeAspect="1"/>
          </p:cNvPicPr>
          <p:nvPr/>
        </p:nvPicPr>
        <p:blipFill>
          <a:blip r:embed="rId5"/>
          <a:stretch>
            <a:fillRect/>
          </a:stretch>
        </p:blipFill>
        <p:spPr>
          <a:xfrm>
            <a:off x="4260078" y="666960"/>
            <a:ext cx="1390843" cy="2762042"/>
          </a:xfrm>
          <a:prstGeom prst="rect">
            <a:avLst/>
          </a:prstGeom>
        </p:spPr>
      </p:pic>
      <p:pic>
        <p:nvPicPr>
          <p:cNvPr id="15" name="Picture 14">
            <a:extLst>
              <a:ext uri="{FF2B5EF4-FFF2-40B4-BE49-F238E27FC236}">
                <a16:creationId xmlns:a16="http://schemas.microsoft.com/office/drawing/2014/main" id="{30F8C9EA-BB58-5B46-94C0-D23053E6D3CF}"/>
              </a:ext>
            </a:extLst>
          </p:cNvPr>
          <p:cNvPicPr>
            <a:picLocks noChangeAspect="1"/>
          </p:cNvPicPr>
          <p:nvPr/>
        </p:nvPicPr>
        <p:blipFill>
          <a:blip r:embed="rId6"/>
          <a:stretch>
            <a:fillRect/>
          </a:stretch>
        </p:blipFill>
        <p:spPr>
          <a:xfrm>
            <a:off x="5650921" y="666960"/>
            <a:ext cx="1390843" cy="2762041"/>
          </a:xfrm>
          <a:prstGeom prst="rect">
            <a:avLst/>
          </a:prstGeom>
        </p:spPr>
      </p:pic>
      <p:pic>
        <p:nvPicPr>
          <p:cNvPr id="17" name="Picture 16">
            <a:extLst>
              <a:ext uri="{FF2B5EF4-FFF2-40B4-BE49-F238E27FC236}">
                <a16:creationId xmlns:a16="http://schemas.microsoft.com/office/drawing/2014/main" id="{C4256C58-6098-0C44-8D18-A5FFEAA1F859}"/>
              </a:ext>
            </a:extLst>
          </p:cNvPr>
          <p:cNvPicPr>
            <a:picLocks noChangeAspect="1"/>
          </p:cNvPicPr>
          <p:nvPr/>
        </p:nvPicPr>
        <p:blipFill>
          <a:blip r:embed="rId7"/>
          <a:stretch>
            <a:fillRect/>
          </a:stretch>
        </p:blipFill>
        <p:spPr>
          <a:xfrm>
            <a:off x="7036131" y="666959"/>
            <a:ext cx="1390844" cy="2762043"/>
          </a:xfrm>
          <a:prstGeom prst="rect">
            <a:avLst/>
          </a:prstGeom>
        </p:spPr>
      </p:pic>
      <p:pic>
        <p:nvPicPr>
          <p:cNvPr id="19" name="Picture 18">
            <a:extLst>
              <a:ext uri="{FF2B5EF4-FFF2-40B4-BE49-F238E27FC236}">
                <a16:creationId xmlns:a16="http://schemas.microsoft.com/office/drawing/2014/main" id="{B24B46FD-8E8E-1A46-84FE-D55518B40482}"/>
              </a:ext>
            </a:extLst>
          </p:cNvPr>
          <p:cNvPicPr>
            <a:picLocks noChangeAspect="1"/>
          </p:cNvPicPr>
          <p:nvPr/>
        </p:nvPicPr>
        <p:blipFill>
          <a:blip r:embed="rId8"/>
          <a:stretch>
            <a:fillRect/>
          </a:stretch>
        </p:blipFill>
        <p:spPr>
          <a:xfrm>
            <a:off x="8426974" y="666958"/>
            <a:ext cx="1390843" cy="2762041"/>
          </a:xfrm>
          <a:prstGeom prst="rect">
            <a:avLst/>
          </a:prstGeom>
        </p:spPr>
      </p:pic>
      <p:pic>
        <p:nvPicPr>
          <p:cNvPr id="21" name="Picture 20">
            <a:extLst>
              <a:ext uri="{FF2B5EF4-FFF2-40B4-BE49-F238E27FC236}">
                <a16:creationId xmlns:a16="http://schemas.microsoft.com/office/drawing/2014/main" id="{C1438DC2-6800-6343-9480-E07762DA2B3D}"/>
              </a:ext>
            </a:extLst>
          </p:cNvPr>
          <p:cNvPicPr>
            <a:picLocks noChangeAspect="1"/>
          </p:cNvPicPr>
          <p:nvPr/>
        </p:nvPicPr>
        <p:blipFill>
          <a:blip r:embed="rId9"/>
          <a:stretch>
            <a:fillRect/>
          </a:stretch>
        </p:blipFill>
        <p:spPr>
          <a:xfrm>
            <a:off x="87549" y="3914770"/>
            <a:ext cx="1264596" cy="2511330"/>
          </a:xfrm>
          <a:prstGeom prst="rect">
            <a:avLst/>
          </a:prstGeom>
        </p:spPr>
      </p:pic>
      <p:pic>
        <p:nvPicPr>
          <p:cNvPr id="23" name="Picture 22">
            <a:extLst>
              <a:ext uri="{FF2B5EF4-FFF2-40B4-BE49-F238E27FC236}">
                <a16:creationId xmlns:a16="http://schemas.microsoft.com/office/drawing/2014/main" id="{0A18D93C-741B-614D-A3EF-2E04624CCA3F}"/>
              </a:ext>
            </a:extLst>
          </p:cNvPr>
          <p:cNvPicPr>
            <a:picLocks noChangeAspect="1"/>
          </p:cNvPicPr>
          <p:nvPr/>
        </p:nvPicPr>
        <p:blipFill>
          <a:blip r:embed="rId10"/>
          <a:stretch>
            <a:fillRect/>
          </a:stretch>
        </p:blipFill>
        <p:spPr>
          <a:xfrm>
            <a:off x="1352145" y="3914770"/>
            <a:ext cx="1264595" cy="2511330"/>
          </a:xfrm>
          <a:prstGeom prst="rect">
            <a:avLst/>
          </a:prstGeom>
        </p:spPr>
      </p:pic>
      <p:pic>
        <p:nvPicPr>
          <p:cNvPr id="25" name="Picture 24">
            <a:extLst>
              <a:ext uri="{FF2B5EF4-FFF2-40B4-BE49-F238E27FC236}">
                <a16:creationId xmlns:a16="http://schemas.microsoft.com/office/drawing/2014/main" id="{8B793D98-927F-134A-9F1C-9CF578EDA85E}"/>
              </a:ext>
            </a:extLst>
          </p:cNvPr>
          <p:cNvPicPr>
            <a:picLocks noChangeAspect="1"/>
          </p:cNvPicPr>
          <p:nvPr/>
        </p:nvPicPr>
        <p:blipFill>
          <a:blip r:embed="rId11"/>
          <a:stretch>
            <a:fillRect/>
          </a:stretch>
        </p:blipFill>
        <p:spPr>
          <a:xfrm>
            <a:off x="2616740" y="3914770"/>
            <a:ext cx="1264595" cy="2511330"/>
          </a:xfrm>
          <a:prstGeom prst="rect">
            <a:avLst/>
          </a:prstGeom>
        </p:spPr>
      </p:pic>
      <p:pic>
        <p:nvPicPr>
          <p:cNvPr id="27" name="Picture 26">
            <a:extLst>
              <a:ext uri="{FF2B5EF4-FFF2-40B4-BE49-F238E27FC236}">
                <a16:creationId xmlns:a16="http://schemas.microsoft.com/office/drawing/2014/main" id="{BA4D0CF8-2CC0-4D4C-9DF3-2A780316B8F6}"/>
              </a:ext>
            </a:extLst>
          </p:cNvPr>
          <p:cNvPicPr>
            <a:picLocks noChangeAspect="1"/>
          </p:cNvPicPr>
          <p:nvPr/>
        </p:nvPicPr>
        <p:blipFill>
          <a:blip r:embed="rId12"/>
          <a:stretch>
            <a:fillRect/>
          </a:stretch>
        </p:blipFill>
        <p:spPr>
          <a:xfrm>
            <a:off x="3881335" y="3914767"/>
            <a:ext cx="1264597" cy="2511333"/>
          </a:xfrm>
          <a:prstGeom prst="rect">
            <a:avLst/>
          </a:prstGeom>
        </p:spPr>
      </p:pic>
      <p:pic>
        <p:nvPicPr>
          <p:cNvPr id="29" name="Picture 28">
            <a:extLst>
              <a:ext uri="{FF2B5EF4-FFF2-40B4-BE49-F238E27FC236}">
                <a16:creationId xmlns:a16="http://schemas.microsoft.com/office/drawing/2014/main" id="{E7E38CB6-E2DD-D84D-82BE-0D29841CBB0A}"/>
              </a:ext>
            </a:extLst>
          </p:cNvPr>
          <p:cNvPicPr>
            <a:picLocks noChangeAspect="1"/>
          </p:cNvPicPr>
          <p:nvPr/>
        </p:nvPicPr>
        <p:blipFill>
          <a:blip r:embed="rId13"/>
          <a:stretch>
            <a:fillRect/>
          </a:stretch>
        </p:blipFill>
        <p:spPr>
          <a:xfrm>
            <a:off x="5145930" y="3914767"/>
            <a:ext cx="1264597" cy="251133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1E7DF9-C77D-E548-9914-D48EB5EA99DA}"/>
                  </a:ext>
                </a:extLst>
              </p:cNvPr>
              <p:cNvSpPr txBox="1"/>
              <p:nvPr/>
            </p:nvSpPr>
            <p:spPr>
              <a:xfrm>
                <a:off x="128207" y="3454317"/>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0" name="TextBox 29">
                <a:extLst>
                  <a:ext uri="{FF2B5EF4-FFF2-40B4-BE49-F238E27FC236}">
                    <a16:creationId xmlns:a16="http://schemas.microsoft.com/office/drawing/2014/main" id="{D51E7DF9-C77D-E548-9914-D48EB5EA99DA}"/>
                  </a:ext>
                </a:extLst>
              </p:cNvPr>
              <p:cNvSpPr txBox="1">
                <a:spLocks noRot="1" noChangeAspect="1" noMove="1" noResize="1" noEditPoints="1" noAdjustHandles="1" noChangeArrowheads="1" noChangeShapeType="1" noTextEdit="1"/>
              </p:cNvSpPr>
              <p:nvPr/>
            </p:nvSpPr>
            <p:spPr>
              <a:xfrm>
                <a:off x="128207" y="3454317"/>
                <a:ext cx="1367062"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81FB36-0D15-D049-9302-78A329C6D8A0}"/>
                  </a:ext>
                </a:extLst>
              </p:cNvPr>
              <p:cNvSpPr txBox="1"/>
              <p:nvPr/>
            </p:nvSpPr>
            <p:spPr>
              <a:xfrm>
                <a:off x="1510591" y="3457477"/>
                <a:ext cx="1448020"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E281FB36-0D15-D049-9302-78A329C6D8A0}"/>
                  </a:ext>
                </a:extLst>
              </p:cNvPr>
              <p:cNvSpPr txBox="1">
                <a:spLocks noRot="1" noChangeAspect="1" noMove="1" noResize="1" noEditPoints="1" noAdjustHandles="1" noChangeArrowheads="1" noChangeShapeType="1" noTextEdit="1"/>
              </p:cNvSpPr>
              <p:nvPr/>
            </p:nvSpPr>
            <p:spPr>
              <a:xfrm>
                <a:off x="1510591" y="3457477"/>
                <a:ext cx="1448020"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BD4C39-92FA-BF47-8187-4DF38AB3B26C}"/>
                  </a:ext>
                </a:extLst>
              </p:cNvPr>
              <p:cNvSpPr txBox="1"/>
              <p:nvPr/>
            </p:nvSpPr>
            <p:spPr>
              <a:xfrm>
                <a:off x="3000540" y="3452173"/>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34BD4C39-92FA-BF47-8187-4DF38AB3B26C}"/>
                  </a:ext>
                </a:extLst>
              </p:cNvPr>
              <p:cNvSpPr txBox="1">
                <a:spLocks noRot="1" noChangeAspect="1" noMove="1" noResize="1" noEditPoints="1" noAdjustHandles="1" noChangeArrowheads="1" noChangeShapeType="1" noTextEdit="1"/>
              </p:cNvSpPr>
              <p:nvPr/>
            </p:nvSpPr>
            <p:spPr>
              <a:xfrm>
                <a:off x="3000540" y="3452173"/>
                <a:ext cx="1367062" cy="261610"/>
              </a:xfrm>
              <a:prstGeom prst="rect">
                <a:avLst/>
              </a:prstGeom>
              <a:blipFill>
                <a:blip r:embed="rId1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70B24F5-A0FC-3145-B28E-6AAF3740410C}"/>
                  </a:ext>
                </a:extLst>
              </p:cNvPr>
              <p:cNvSpPr txBox="1"/>
              <p:nvPr/>
            </p:nvSpPr>
            <p:spPr>
              <a:xfrm>
                <a:off x="4345489" y="3452173"/>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070B24F5-A0FC-3145-B28E-6AAF3740410C}"/>
                  </a:ext>
                </a:extLst>
              </p:cNvPr>
              <p:cNvSpPr txBox="1">
                <a:spLocks noRot="1" noChangeAspect="1" noMove="1" noResize="1" noEditPoints="1" noAdjustHandles="1" noChangeArrowheads="1" noChangeShapeType="1" noTextEdit="1"/>
              </p:cNvSpPr>
              <p:nvPr/>
            </p:nvSpPr>
            <p:spPr>
              <a:xfrm>
                <a:off x="4345489" y="3452173"/>
                <a:ext cx="1367062" cy="261610"/>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AADCC0-F1E3-A342-9F13-9DB9063982D1}"/>
                  </a:ext>
                </a:extLst>
              </p:cNvPr>
              <p:cNvSpPr txBox="1"/>
              <p:nvPr/>
            </p:nvSpPr>
            <p:spPr>
              <a:xfrm>
                <a:off x="5650921" y="3452173"/>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93AADCC0-F1E3-A342-9F13-9DB9063982D1}"/>
                  </a:ext>
                </a:extLst>
              </p:cNvPr>
              <p:cNvSpPr txBox="1">
                <a:spLocks noRot="1" noChangeAspect="1" noMove="1" noResize="1" noEditPoints="1" noAdjustHandles="1" noChangeArrowheads="1" noChangeShapeType="1" noTextEdit="1"/>
              </p:cNvSpPr>
              <p:nvPr/>
            </p:nvSpPr>
            <p:spPr>
              <a:xfrm>
                <a:off x="5650921" y="3452173"/>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2598EF-2690-324D-9271-C223608FE5E0}"/>
                  </a:ext>
                </a:extLst>
              </p:cNvPr>
              <p:cNvSpPr txBox="1"/>
              <p:nvPr/>
            </p:nvSpPr>
            <p:spPr>
              <a:xfrm>
                <a:off x="7059912" y="3452173"/>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=0.484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E2598EF-2690-324D-9271-C223608FE5E0}"/>
                  </a:ext>
                </a:extLst>
              </p:cNvPr>
              <p:cNvSpPr txBox="1">
                <a:spLocks noRot="1" noChangeAspect="1" noMove="1" noResize="1" noEditPoints="1" noAdjustHandles="1" noChangeArrowheads="1" noChangeShapeType="1" noTextEdit="1"/>
              </p:cNvSpPr>
              <p:nvPr/>
            </p:nvSpPr>
            <p:spPr>
              <a:xfrm>
                <a:off x="7059912" y="3452173"/>
                <a:ext cx="1367062" cy="261610"/>
              </a:xfrm>
              <a:prstGeom prst="rect">
                <a:avLst/>
              </a:prstGeom>
              <a:blipFill>
                <a:blip r:embed="rId1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CCE6C7-9408-FE4C-9C2E-D5A4CE813E17}"/>
                  </a:ext>
                </a:extLst>
              </p:cNvPr>
              <p:cNvSpPr txBox="1"/>
              <p:nvPr/>
            </p:nvSpPr>
            <p:spPr>
              <a:xfrm>
                <a:off x="8438864" y="3446269"/>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F8CCE6C7-9408-FE4C-9C2E-D5A4CE813E17}"/>
                  </a:ext>
                </a:extLst>
              </p:cNvPr>
              <p:cNvSpPr txBox="1">
                <a:spLocks noRot="1" noChangeAspect="1" noMove="1" noResize="1" noEditPoints="1" noAdjustHandles="1" noChangeArrowheads="1" noChangeShapeType="1" noTextEdit="1"/>
              </p:cNvSpPr>
              <p:nvPr/>
            </p:nvSpPr>
            <p:spPr>
              <a:xfrm>
                <a:off x="8438864" y="3446269"/>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EBBEF17-5413-1748-A769-8DF7E57EC017}"/>
                  </a:ext>
                </a:extLst>
              </p:cNvPr>
              <p:cNvSpPr txBox="1"/>
              <p:nvPr/>
            </p:nvSpPr>
            <p:spPr>
              <a:xfrm>
                <a:off x="61187" y="6463957"/>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8" name="TextBox 37">
                <a:extLst>
                  <a:ext uri="{FF2B5EF4-FFF2-40B4-BE49-F238E27FC236}">
                    <a16:creationId xmlns:a16="http://schemas.microsoft.com/office/drawing/2014/main" id="{4EBBEF17-5413-1748-A769-8DF7E57EC017}"/>
                  </a:ext>
                </a:extLst>
              </p:cNvPr>
              <p:cNvSpPr txBox="1">
                <a:spLocks noRot="1" noChangeAspect="1" noMove="1" noResize="1" noEditPoints="1" noAdjustHandles="1" noChangeArrowheads="1" noChangeShapeType="1" noTextEdit="1"/>
              </p:cNvSpPr>
              <p:nvPr/>
            </p:nvSpPr>
            <p:spPr>
              <a:xfrm>
                <a:off x="61187" y="646395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02EE70-3547-4740-B318-AA9FFD81ACEE}"/>
                  </a:ext>
                </a:extLst>
              </p:cNvPr>
              <p:cNvSpPr txBox="1"/>
              <p:nvPr/>
            </p:nvSpPr>
            <p:spPr>
              <a:xfrm>
                <a:off x="1287730" y="6467711"/>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2802EE70-3547-4740-B318-AA9FFD81ACEE}"/>
                  </a:ext>
                </a:extLst>
              </p:cNvPr>
              <p:cNvSpPr txBox="1">
                <a:spLocks noRot="1" noChangeAspect="1" noMove="1" noResize="1" noEditPoints="1" noAdjustHandles="1" noChangeArrowheads="1" noChangeShapeType="1" noTextEdit="1"/>
              </p:cNvSpPr>
              <p:nvPr/>
            </p:nvSpPr>
            <p:spPr>
              <a:xfrm>
                <a:off x="1287730" y="6467711"/>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1DB896F-0924-374A-96CD-4BB608D4E835}"/>
                  </a:ext>
                </a:extLst>
              </p:cNvPr>
              <p:cNvSpPr txBox="1"/>
              <p:nvPr/>
            </p:nvSpPr>
            <p:spPr>
              <a:xfrm>
                <a:off x="2592502" y="6463957"/>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01DB896F-0924-374A-96CD-4BB608D4E835}"/>
                  </a:ext>
                </a:extLst>
              </p:cNvPr>
              <p:cNvSpPr txBox="1">
                <a:spLocks noRot="1" noChangeAspect="1" noMove="1" noResize="1" noEditPoints="1" noAdjustHandles="1" noChangeArrowheads="1" noChangeShapeType="1" noTextEdit="1"/>
              </p:cNvSpPr>
              <p:nvPr/>
            </p:nvSpPr>
            <p:spPr>
              <a:xfrm>
                <a:off x="2592502" y="6463957"/>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7E9987-CCB8-1C4C-B521-3728F3531818}"/>
                  </a:ext>
                </a:extLst>
              </p:cNvPr>
              <p:cNvSpPr txBox="1"/>
              <p:nvPr/>
            </p:nvSpPr>
            <p:spPr>
              <a:xfrm>
                <a:off x="3881335" y="6465631"/>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=0.629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CD7E9987-CCB8-1C4C-B521-3728F3531818}"/>
                  </a:ext>
                </a:extLst>
              </p:cNvPr>
              <p:cNvSpPr txBox="1">
                <a:spLocks noRot="1" noChangeAspect="1" noMove="1" noResize="1" noEditPoints="1" noAdjustHandles="1" noChangeArrowheads="1" noChangeShapeType="1" noTextEdit="1"/>
              </p:cNvSpPr>
              <p:nvPr/>
            </p:nvSpPr>
            <p:spPr>
              <a:xfrm>
                <a:off x="3881335" y="6465631"/>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0A367A-82C7-E44F-A942-793DF7E1F8C8}"/>
                  </a:ext>
                </a:extLst>
              </p:cNvPr>
              <p:cNvSpPr txBox="1"/>
              <p:nvPr/>
            </p:nvSpPr>
            <p:spPr>
              <a:xfrm>
                <a:off x="5145930" y="6463957"/>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200A367A-82C7-E44F-A942-793DF7E1F8C8}"/>
                  </a:ext>
                </a:extLst>
              </p:cNvPr>
              <p:cNvSpPr txBox="1">
                <a:spLocks noRot="1" noChangeAspect="1" noMove="1" noResize="1" noEditPoints="1" noAdjustHandles="1" noChangeArrowheads="1" noChangeShapeType="1" noTextEdit="1"/>
              </p:cNvSpPr>
              <p:nvPr/>
            </p:nvSpPr>
            <p:spPr>
              <a:xfrm>
                <a:off x="5145930" y="6463957"/>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6B3EEC-2ECD-AD48-8A5F-C1663028AD57}"/>
                  </a:ext>
                </a:extLst>
              </p:cNvPr>
              <p:cNvSpPr txBox="1"/>
              <p:nvPr/>
            </p:nvSpPr>
            <p:spPr>
              <a:xfrm>
                <a:off x="6761860" y="115955"/>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26" name="TextBox 25">
                <a:extLst>
                  <a:ext uri="{FF2B5EF4-FFF2-40B4-BE49-F238E27FC236}">
                    <a16:creationId xmlns:a16="http://schemas.microsoft.com/office/drawing/2014/main" id="{E36B3EEC-2ECD-AD48-8A5F-C1663028AD57}"/>
                  </a:ext>
                </a:extLst>
              </p:cNvPr>
              <p:cNvSpPr txBox="1">
                <a:spLocks noRot="1" noChangeAspect="1" noMove="1" noResize="1" noEditPoints="1" noAdjustHandles="1" noChangeArrowheads="1" noChangeShapeType="1" noTextEdit="1"/>
              </p:cNvSpPr>
              <p:nvPr/>
            </p:nvSpPr>
            <p:spPr>
              <a:xfrm>
                <a:off x="6761860" y="115955"/>
                <a:ext cx="4310371" cy="391454"/>
              </a:xfrm>
              <a:prstGeom prst="rect">
                <a:avLst/>
              </a:prstGeom>
              <a:blipFill>
                <a:blip r:embed="rId26"/>
                <a:stretch>
                  <a:fillRect t="-3125" b="-25000"/>
                </a:stretch>
              </a:blipFill>
            </p:spPr>
            <p:txBody>
              <a:bodyPr/>
              <a:lstStyle/>
              <a:p>
                <a:r>
                  <a:rPr lang="en-US">
                    <a:noFill/>
                  </a:rPr>
                  <a:t> </a:t>
                </a:r>
              </a:p>
            </p:txBody>
          </p:sp>
        </mc:Fallback>
      </mc:AlternateContent>
      <p:sp>
        <p:nvSpPr>
          <p:cNvPr id="28" name="Title 1">
            <a:extLst>
              <a:ext uri="{FF2B5EF4-FFF2-40B4-BE49-F238E27FC236}">
                <a16:creationId xmlns:a16="http://schemas.microsoft.com/office/drawing/2014/main" id="{7A1B495F-DE03-9D49-A7A8-22D7216282F2}"/>
              </a:ext>
            </a:extLst>
          </p:cNvPr>
          <p:cNvSpPr txBox="1">
            <a:spLocks/>
          </p:cNvSpPr>
          <p:nvPr/>
        </p:nvSpPr>
        <p:spPr>
          <a:xfrm>
            <a:off x="2087793" y="172134"/>
            <a:ext cx="4506047" cy="335275"/>
          </a:xfrm>
          <a:prstGeom prst="rect">
            <a:avLst/>
          </a:prstGeom>
          <a:solidFill>
            <a:schemeClr val="accent2"/>
          </a:solidFill>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a:t>V</a:t>
            </a:r>
            <a:r>
              <a:rPr lang="da-DK" baseline="-25000"/>
              <a:t>2</a:t>
            </a:r>
            <a:r>
              <a:rPr lang="da-DK"/>
              <a:t>O</a:t>
            </a:r>
            <a:r>
              <a:rPr lang="da-DK" baseline="-25000"/>
              <a:t>5 </a:t>
            </a:r>
            <a:r>
              <a:rPr lang="da-DK"/>
              <a:t> Clusters with O</a:t>
            </a:r>
            <a:r>
              <a:rPr lang="da-DK" baseline="-25000"/>
              <a:t>v</a:t>
            </a:r>
            <a:r>
              <a:rPr lang="da-DK"/>
              <a:t> (1by4 cell)</a:t>
            </a:r>
            <a:endParaRPr lang="da-DK" dirty="0"/>
          </a:p>
        </p:txBody>
      </p:sp>
    </p:spTree>
    <p:extLst>
      <p:ext uri="{BB962C8B-B14F-4D97-AF65-F5344CB8AC3E}">
        <p14:creationId xmlns:p14="http://schemas.microsoft.com/office/powerpoint/2010/main" val="333548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79BA4-2C51-FB43-AACC-D67C8367C1E2}"/>
              </a:ext>
            </a:extLst>
          </p:cNvPr>
          <p:cNvPicPr>
            <a:picLocks noChangeAspect="1"/>
          </p:cNvPicPr>
          <p:nvPr/>
        </p:nvPicPr>
        <p:blipFill>
          <a:blip r:embed="rId2"/>
          <a:stretch>
            <a:fillRect/>
          </a:stretch>
        </p:blipFill>
        <p:spPr>
          <a:xfrm>
            <a:off x="107004" y="583659"/>
            <a:ext cx="1307879" cy="2597285"/>
          </a:xfrm>
          <a:prstGeom prst="rect">
            <a:avLst/>
          </a:prstGeom>
        </p:spPr>
      </p:pic>
      <p:pic>
        <p:nvPicPr>
          <p:cNvPr id="7" name="Picture 6">
            <a:extLst>
              <a:ext uri="{FF2B5EF4-FFF2-40B4-BE49-F238E27FC236}">
                <a16:creationId xmlns:a16="http://schemas.microsoft.com/office/drawing/2014/main" id="{F626DF2F-84A1-2945-9D4A-B6740D73A187}"/>
              </a:ext>
            </a:extLst>
          </p:cNvPr>
          <p:cNvPicPr>
            <a:picLocks noChangeAspect="1"/>
          </p:cNvPicPr>
          <p:nvPr/>
        </p:nvPicPr>
        <p:blipFill>
          <a:blip r:embed="rId3"/>
          <a:stretch>
            <a:fillRect/>
          </a:stretch>
        </p:blipFill>
        <p:spPr>
          <a:xfrm>
            <a:off x="1414883" y="583659"/>
            <a:ext cx="1307879" cy="2597286"/>
          </a:xfrm>
          <a:prstGeom prst="rect">
            <a:avLst/>
          </a:prstGeom>
        </p:spPr>
      </p:pic>
      <p:pic>
        <p:nvPicPr>
          <p:cNvPr id="9" name="Picture 8">
            <a:extLst>
              <a:ext uri="{FF2B5EF4-FFF2-40B4-BE49-F238E27FC236}">
                <a16:creationId xmlns:a16="http://schemas.microsoft.com/office/drawing/2014/main" id="{9C4ECE46-831B-6549-9790-DF5354C6FFA0}"/>
              </a:ext>
            </a:extLst>
          </p:cNvPr>
          <p:cNvPicPr>
            <a:picLocks noChangeAspect="1"/>
          </p:cNvPicPr>
          <p:nvPr/>
        </p:nvPicPr>
        <p:blipFill>
          <a:blip r:embed="rId4"/>
          <a:stretch>
            <a:fillRect/>
          </a:stretch>
        </p:blipFill>
        <p:spPr>
          <a:xfrm>
            <a:off x="2728998" y="579329"/>
            <a:ext cx="1307879" cy="2597285"/>
          </a:xfrm>
          <a:prstGeom prst="rect">
            <a:avLst/>
          </a:prstGeom>
        </p:spPr>
      </p:pic>
      <p:pic>
        <p:nvPicPr>
          <p:cNvPr id="11" name="Picture 10">
            <a:extLst>
              <a:ext uri="{FF2B5EF4-FFF2-40B4-BE49-F238E27FC236}">
                <a16:creationId xmlns:a16="http://schemas.microsoft.com/office/drawing/2014/main" id="{4D7EF5B3-7268-7D43-8B3B-7C9625CE36F4}"/>
              </a:ext>
            </a:extLst>
          </p:cNvPr>
          <p:cNvPicPr>
            <a:picLocks noChangeAspect="1"/>
          </p:cNvPicPr>
          <p:nvPr/>
        </p:nvPicPr>
        <p:blipFill>
          <a:blip r:embed="rId5"/>
          <a:stretch>
            <a:fillRect/>
          </a:stretch>
        </p:blipFill>
        <p:spPr>
          <a:xfrm>
            <a:off x="4030641" y="583658"/>
            <a:ext cx="1307879" cy="2597285"/>
          </a:xfrm>
          <a:prstGeom prst="rect">
            <a:avLst/>
          </a:prstGeom>
        </p:spPr>
      </p:pic>
      <p:pic>
        <p:nvPicPr>
          <p:cNvPr id="19" name="Picture 18">
            <a:extLst>
              <a:ext uri="{FF2B5EF4-FFF2-40B4-BE49-F238E27FC236}">
                <a16:creationId xmlns:a16="http://schemas.microsoft.com/office/drawing/2014/main" id="{D401DD47-E8C6-3647-BEFC-FCDDEA6FDDA4}"/>
              </a:ext>
            </a:extLst>
          </p:cNvPr>
          <p:cNvPicPr>
            <a:picLocks noChangeAspect="1"/>
          </p:cNvPicPr>
          <p:nvPr/>
        </p:nvPicPr>
        <p:blipFill>
          <a:blip r:embed="rId6"/>
          <a:stretch>
            <a:fillRect/>
          </a:stretch>
        </p:blipFill>
        <p:spPr>
          <a:xfrm>
            <a:off x="5338520" y="583657"/>
            <a:ext cx="1307879" cy="2597285"/>
          </a:xfrm>
          <a:prstGeom prst="rect">
            <a:avLst/>
          </a:prstGeom>
        </p:spPr>
      </p:pic>
      <p:pic>
        <p:nvPicPr>
          <p:cNvPr id="23" name="Picture 22">
            <a:extLst>
              <a:ext uri="{FF2B5EF4-FFF2-40B4-BE49-F238E27FC236}">
                <a16:creationId xmlns:a16="http://schemas.microsoft.com/office/drawing/2014/main" id="{46E6A401-78AA-3941-A300-608093D25B5E}"/>
              </a:ext>
            </a:extLst>
          </p:cNvPr>
          <p:cNvPicPr>
            <a:picLocks noChangeAspect="1"/>
          </p:cNvPicPr>
          <p:nvPr/>
        </p:nvPicPr>
        <p:blipFill>
          <a:blip r:embed="rId7"/>
          <a:stretch>
            <a:fillRect/>
          </a:stretch>
        </p:blipFill>
        <p:spPr>
          <a:xfrm>
            <a:off x="6646399" y="583657"/>
            <a:ext cx="1307879" cy="2597285"/>
          </a:xfrm>
          <a:prstGeom prst="rect">
            <a:avLst/>
          </a:prstGeom>
        </p:spPr>
      </p:pic>
      <p:pic>
        <p:nvPicPr>
          <p:cNvPr id="25" name="Picture 24">
            <a:extLst>
              <a:ext uri="{FF2B5EF4-FFF2-40B4-BE49-F238E27FC236}">
                <a16:creationId xmlns:a16="http://schemas.microsoft.com/office/drawing/2014/main" id="{28311730-02D1-DA42-B629-EF86BED4019E}"/>
              </a:ext>
            </a:extLst>
          </p:cNvPr>
          <p:cNvPicPr>
            <a:picLocks noChangeAspect="1"/>
          </p:cNvPicPr>
          <p:nvPr/>
        </p:nvPicPr>
        <p:blipFill>
          <a:blip r:embed="rId8"/>
          <a:stretch>
            <a:fillRect/>
          </a:stretch>
        </p:blipFill>
        <p:spPr>
          <a:xfrm>
            <a:off x="7954278" y="583657"/>
            <a:ext cx="1307879" cy="2597285"/>
          </a:xfrm>
          <a:prstGeom prst="rect">
            <a:avLst/>
          </a:prstGeom>
        </p:spPr>
      </p:pic>
      <p:pic>
        <p:nvPicPr>
          <p:cNvPr id="27" name="Picture 26">
            <a:extLst>
              <a:ext uri="{FF2B5EF4-FFF2-40B4-BE49-F238E27FC236}">
                <a16:creationId xmlns:a16="http://schemas.microsoft.com/office/drawing/2014/main" id="{050C188E-2B83-7B43-9709-CC2F20A6A654}"/>
              </a:ext>
            </a:extLst>
          </p:cNvPr>
          <p:cNvPicPr>
            <a:picLocks noChangeAspect="1"/>
          </p:cNvPicPr>
          <p:nvPr/>
        </p:nvPicPr>
        <p:blipFill>
          <a:blip r:embed="rId9"/>
          <a:stretch>
            <a:fillRect/>
          </a:stretch>
        </p:blipFill>
        <p:spPr>
          <a:xfrm>
            <a:off x="9262157" y="583657"/>
            <a:ext cx="1307879" cy="2597285"/>
          </a:xfrm>
          <a:prstGeom prst="rect">
            <a:avLst/>
          </a:prstGeom>
        </p:spPr>
      </p:pic>
      <p:pic>
        <p:nvPicPr>
          <p:cNvPr id="31" name="Picture 30">
            <a:extLst>
              <a:ext uri="{FF2B5EF4-FFF2-40B4-BE49-F238E27FC236}">
                <a16:creationId xmlns:a16="http://schemas.microsoft.com/office/drawing/2014/main" id="{BF0A798F-F5D3-6041-BC1E-445A6ADDC9D6}"/>
              </a:ext>
            </a:extLst>
          </p:cNvPr>
          <p:cNvPicPr>
            <a:picLocks noChangeAspect="1"/>
          </p:cNvPicPr>
          <p:nvPr/>
        </p:nvPicPr>
        <p:blipFill>
          <a:blip r:embed="rId10"/>
          <a:stretch>
            <a:fillRect/>
          </a:stretch>
        </p:blipFill>
        <p:spPr>
          <a:xfrm>
            <a:off x="40268" y="3596825"/>
            <a:ext cx="1441349" cy="2862340"/>
          </a:xfrm>
          <a:prstGeom prst="rect">
            <a:avLst/>
          </a:prstGeom>
        </p:spPr>
      </p:pic>
      <p:pic>
        <p:nvPicPr>
          <p:cNvPr id="35" name="Picture 34">
            <a:extLst>
              <a:ext uri="{FF2B5EF4-FFF2-40B4-BE49-F238E27FC236}">
                <a16:creationId xmlns:a16="http://schemas.microsoft.com/office/drawing/2014/main" id="{959A5040-6D14-C64B-BC94-97EC391E420D}"/>
              </a:ext>
            </a:extLst>
          </p:cNvPr>
          <p:cNvPicPr>
            <a:picLocks noChangeAspect="1"/>
          </p:cNvPicPr>
          <p:nvPr/>
        </p:nvPicPr>
        <p:blipFill>
          <a:blip r:embed="rId11"/>
          <a:stretch>
            <a:fillRect/>
          </a:stretch>
        </p:blipFill>
        <p:spPr>
          <a:xfrm>
            <a:off x="1481617" y="3596825"/>
            <a:ext cx="1441349" cy="2862340"/>
          </a:xfrm>
          <a:prstGeom prst="rect">
            <a:avLst/>
          </a:prstGeom>
        </p:spPr>
      </p:pic>
      <p:pic>
        <p:nvPicPr>
          <p:cNvPr id="37" name="Picture 36">
            <a:extLst>
              <a:ext uri="{FF2B5EF4-FFF2-40B4-BE49-F238E27FC236}">
                <a16:creationId xmlns:a16="http://schemas.microsoft.com/office/drawing/2014/main" id="{F5D33FAE-135F-8E46-A1C7-374CBA2EE0D3}"/>
              </a:ext>
            </a:extLst>
          </p:cNvPr>
          <p:cNvPicPr>
            <a:picLocks noChangeAspect="1"/>
          </p:cNvPicPr>
          <p:nvPr/>
        </p:nvPicPr>
        <p:blipFill>
          <a:blip r:embed="rId12"/>
          <a:stretch>
            <a:fillRect/>
          </a:stretch>
        </p:blipFill>
        <p:spPr>
          <a:xfrm>
            <a:off x="2922966" y="3596825"/>
            <a:ext cx="1441349" cy="2862340"/>
          </a:xfrm>
          <a:prstGeom prst="rect">
            <a:avLst/>
          </a:prstGeom>
        </p:spPr>
      </p:pic>
      <p:pic>
        <p:nvPicPr>
          <p:cNvPr id="38" name="Picture 37">
            <a:extLst>
              <a:ext uri="{FF2B5EF4-FFF2-40B4-BE49-F238E27FC236}">
                <a16:creationId xmlns:a16="http://schemas.microsoft.com/office/drawing/2014/main" id="{22CC41AB-7BDE-9D41-B02C-F8B42A501054}"/>
              </a:ext>
            </a:extLst>
          </p:cNvPr>
          <p:cNvPicPr>
            <a:picLocks noChangeAspect="1"/>
          </p:cNvPicPr>
          <p:nvPr/>
        </p:nvPicPr>
        <p:blipFill>
          <a:blip r:embed="rId13"/>
          <a:stretch>
            <a:fillRect/>
          </a:stretch>
        </p:blipFill>
        <p:spPr>
          <a:xfrm>
            <a:off x="4364316" y="3596826"/>
            <a:ext cx="1441348" cy="2862340"/>
          </a:xfrm>
          <a:prstGeom prst="rect">
            <a:avLst/>
          </a:prstGeom>
        </p:spPr>
      </p:pic>
      <p:pic>
        <p:nvPicPr>
          <p:cNvPr id="39" name="Picture 38">
            <a:extLst>
              <a:ext uri="{FF2B5EF4-FFF2-40B4-BE49-F238E27FC236}">
                <a16:creationId xmlns:a16="http://schemas.microsoft.com/office/drawing/2014/main" id="{2835B7E5-22A6-8C48-A75D-415E6E149E36}"/>
              </a:ext>
            </a:extLst>
          </p:cNvPr>
          <p:cNvPicPr>
            <a:picLocks noChangeAspect="1"/>
          </p:cNvPicPr>
          <p:nvPr/>
        </p:nvPicPr>
        <p:blipFill>
          <a:blip r:embed="rId14"/>
          <a:stretch>
            <a:fillRect/>
          </a:stretch>
        </p:blipFill>
        <p:spPr>
          <a:xfrm>
            <a:off x="5868130" y="3596826"/>
            <a:ext cx="1441349" cy="2862340"/>
          </a:xfrm>
          <a:prstGeom prst="rect">
            <a:avLst/>
          </a:prstGeom>
        </p:spPr>
      </p:pic>
      <p:pic>
        <p:nvPicPr>
          <p:cNvPr id="40" name="Picture 39">
            <a:extLst>
              <a:ext uri="{FF2B5EF4-FFF2-40B4-BE49-F238E27FC236}">
                <a16:creationId xmlns:a16="http://schemas.microsoft.com/office/drawing/2014/main" id="{FCEC3AC4-429B-5141-8C2E-832890040148}"/>
              </a:ext>
            </a:extLst>
          </p:cNvPr>
          <p:cNvPicPr>
            <a:picLocks noChangeAspect="1"/>
          </p:cNvPicPr>
          <p:nvPr/>
        </p:nvPicPr>
        <p:blipFill>
          <a:blip r:embed="rId15"/>
          <a:stretch>
            <a:fillRect/>
          </a:stretch>
        </p:blipFill>
        <p:spPr>
          <a:xfrm>
            <a:off x="7371946" y="3596826"/>
            <a:ext cx="1441348" cy="2862340"/>
          </a:xfrm>
          <a:prstGeom prst="rect">
            <a:avLst/>
          </a:prstGeom>
        </p:spPr>
      </p:pic>
      <p:pic>
        <p:nvPicPr>
          <p:cNvPr id="41" name="Picture 40">
            <a:extLst>
              <a:ext uri="{FF2B5EF4-FFF2-40B4-BE49-F238E27FC236}">
                <a16:creationId xmlns:a16="http://schemas.microsoft.com/office/drawing/2014/main" id="{B248A111-378A-BD41-A668-C483246B3006}"/>
              </a:ext>
            </a:extLst>
          </p:cNvPr>
          <p:cNvPicPr>
            <a:picLocks noChangeAspect="1"/>
          </p:cNvPicPr>
          <p:nvPr/>
        </p:nvPicPr>
        <p:blipFill>
          <a:blip r:embed="rId16"/>
          <a:stretch>
            <a:fillRect/>
          </a:stretch>
        </p:blipFill>
        <p:spPr>
          <a:xfrm>
            <a:off x="8875761" y="3596825"/>
            <a:ext cx="1441349" cy="2862340"/>
          </a:xfrm>
          <a:prstGeom prst="rect">
            <a:avLst/>
          </a:prstGeom>
        </p:spPr>
      </p:pic>
      <p:pic>
        <p:nvPicPr>
          <p:cNvPr id="42" name="Picture 41">
            <a:extLst>
              <a:ext uri="{FF2B5EF4-FFF2-40B4-BE49-F238E27FC236}">
                <a16:creationId xmlns:a16="http://schemas.microsoft.com/office/drawing/2014/main" id="{40BD99DA-87CA-5847-94E0-D3BA3FB86B6A}"/>
              </a:ext>
            </a:extLst>
          </p:cNvPr>
          <p:cNvPicPr>
            <a:picLocks noChangeAspect="1"/>
          </p:cNvPicPr>
          <p:nvPr/>
        </p:nvPicPr>
        <p:blipFill>
          <a:blip r:embed="rId17"/>
          <a:stretch>
            <a:fillRect/>
          </a:stretch>
        </p:blipFill>
        <p:spPr>
          <a:xfrm>
            <a:off x="10317110" y="3596825"/>
            <a:ext cx="1441349" cy="2862341"/>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A8027F1-E823-A54A-8C82-C5130C6AA040}"/>
                  </a:ext>
                </a:extLst>
              </p:cNvPr>
              <p:cNvSpPr txBox="1"/>
              <p:nvPr/>
            </p:nvSpPr>
            <p:spPr>
              <a:xfrm>
                <a:off x="107004" y="3173351"/>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DA8027F1-E823-A54A-8C82-C5130C6AA040}"/>
                  </a:ext>
                </a:extLst>
              </p:cNvPr>
              <p:cNvSpPr txBox="1">
                <a:spLocks noRot="1" noChangeAspect="1" noMove="1" noResize="1" noEditPoints="1" noAdjustHandles="1" noChangeArrowheads="1" noChangeShapeType="1" noTextEdit="1"/>
              </p:cNvSpPr>
              <p:nvPr/>
            </p:nvSpPr>
            <p:spPr>
              <a:xfrm>
                <a:off x="107004" y="3173351"/>
                <a:ext cx="1367062" cy="261610"/>
              </a:xfrm>
              <a:prstGeom prst="rect">
                <a:avLst/>
              </a:prstGeom>
              <a:blipFill>
                <a:blip r:embed="rId1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804041-61FA-9B49-9DB0-3F81281AD11A}"/>
                  </a:ext>
                </a:extLst>
              </p:cNvPr>
              <p:cNvSpPr txBox="1"/>
              <p:nvPr/>
            </p:nvSpPr>
            <p:spPr>
              <a:xfrm>
                <a:off x="1337623" y="316739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=0.046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07804041-61FA-9B49-9DB0-3F81281AD11A}"/>
                  </a:ext>
                </a:extLst>
              </p:cNvPr>
              <p:cNvSpPr txBox="1">
                <a:spLocks noRot="1" noChangeAspect="1" noMove="1" noResize="1" noEditPoints="1" noAdjustHandles="1" noChangeArrowheads="1" noChangeShapeType="1" noTextEdit="1"/>
              </p:cNvSpPr>
              <p:nvPr/>
            </p:nvSpPr>
            <p:spPr>
              <a:xfrm>
                <a:off x="1337623" y="3167390"/>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2C01A-905B-2946-ACCC-F884E1F181A0}"/>
                  </a:ext>
                </a:extLst>
              </p:cNvPr>
              <p:cNvSpPr txBox="1"/>
              <p:nvPr/>
            </p:nvSpPr>
            <p:spPr>
              <a:xfrm>
                <a:off x="2690972" y="3180942"/>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FFD2C01A-905B-2946-ACCC-F884E1F181A0}"/>
                  </a:ext>
                </a:extLst>
              </p:cNvPr>
              <p:cNvSpPr txBox="1">
                <a:spLocks noRot="1" noChangeAspect="1" noMove="1" noResize="1" noEditPoints="1" noAdjustHandles="1" noChangeArrowheads="1" noChangeShapeType="1" noTextEdit="1"/>
              </p:cNvSpPr>
              <p:nvPr/>
            </p:nvSpPr>
            <p:spPr>
              <a:xfrm>
                <a:off x="2690972" y="3180942"/>
                <a:ext cx="1367062" cy="261610"/>
              </a:xfrm>
              <a:prstGeom prst="rect">
                <a:avLst/>
              </a:prstGeom>
              <a:blipFill>
                <a:blip r:embed="rId2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7CA82DD-972B-4241-9984-BD898D20FFA1}"/>
                  </a:ext>
                </a:extLst>
              </p:cNvPr>
              <p:cNvSpPr txBox="1"/>
              <p:nvPr/>
            </p:nvSpPr>
            <p:spPr>
              <a:xfrm>
                <a:off x="3977034" y="3188407"/>
                <a:ext cx="1367062" cy="261610"/>
              </a:xfrm>
              <a:prstGeom prst="rect">
                <a:avLst/>
              </a:prstGeom>
              <a:noFill/>
            </p:spPr>
            <p:txBody>
              <a:bodyPr wrap="square" rtlCol="0">
                <a:spAutoFit/>
              </a:bodyPr>
              <a:lstStyle/>
              <a:p>
                <a:r>
                  <a:rPr lang="da-DK" sz="1100" dirty="0"/>
                  <a:t>I4: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7CA82DD-972B-4241-9984-BD898D20FFA1}"/>
                  </a:ext>
                </a:extLst>
              </p:cNvPr>
              <p:cNvSpPr txBox="1">
                <a:spLocks noRot="1" noChangeAspect="1" noMove="1" noResize="1" noEditPoints="1" noAdjustHandles="1" noChangeArrowheads="1" noChangeShapeType="1" noTextEdit="1"/>
              </p:cNvSpPr>
              <p:nvPr/>
            </p:nvSpPr>
            <p:spPr>
              <a:xfrm>
                <a:off x="3977034" y="3188407"/>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8C9E6C-10B0-B74A-8A6F-AD0FA2810919}"/>
                  </a:ext>
                </a:extLst>
              </p:cNvPr>
              <p:cNvSpPr txBox="1"/>
              <p:nvPr/>
            </p:nvSpPr>
            <p:spPr>
              <a:xfrm>
                <a:off x="5328204" y="3189503"/>
                <a:ext cx="1367062" cy="261610"/>
              </a:xfrm>
              <a:prstGeom prst="rect">
                <a:avLst/>
              </a:prstGeom>
              <a:noFill/>
            </p:spPr>
            <p:txBody>
              <a:bodyPr wrap="square" rtlCol="0">
                <a:spAutoFit/>
              </a:bodyPr>
              <a:lstStyle/>
              <a:p>
                <a:r>
                  <a:rPr lang="da-DK" sz="1100" dirty="0"/>
                  <a:t>I5: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A98C9E6C-10B0-B74A-8A6F-AD0FA2810919}"/>
                  </a:ext>
                </a:extLst>
              </p:cNvPr>
              <p:cNvSpPr txBox="1">
                <a:spLocks noRot="1" noChangeAspect="1" noMove="1" noResize="1" noEditPoints="1" noAdjustHandles="1" noChangeArrowheads="1" noChangeShapeType="1" noTextEdit="1"/>
              </p:cNvSpPr>
              <p:nvPr/>
            </p:nvSpPr>
            <p:spPr>
              <a:xfrm>
                <a:off x="5328204" y="3189503"/>
                <a:ext cx="1367062" cy="261610"/>
              </a:xfrm>
              <a:prstGeom prst="rect">
                <a:avLst/>
              </a:prstGeom>
              <a:blipFill>
                <a:blip r:embed="rId2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2836EF7-4164-CF42-823B-773E6863B350}"/>
                  </a:ext>
                </a:extLst>
              </p:cNvPr>
              <p:cNvSpPr txBox="1"/>
              <p:nvPr/>
            </p:nvSpPr>
            <p:spPr>
              <a:xfrm>
                <a:off x="6640480" y="3188754"/>
                <a:ext cx="1367062" cy="261610"/>
              </a:xfrm>
              <a:prstGeom prst="rect">
                <a:avLst/>
              </a:prstGeom>
              <a:noFill/>
            </p:spPr>
            <p:txBody>
              <a:bodyPr wrap="square" rtlCol="0">
                <a:spAutoFit/>
              </a:bodyPr>
              <a:lstStyle/>
              <a:p>
                <a:r>
                  <a:rPr lang="da-DK" sz="1100" dirty="0"/>
                  <a:t>I6: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02836EF7-4164-CF42-823B-773E6863B350}"/>
                  </a:ext>
                </a:extLst>
              </p:cNvPr>
              <p:cNvSpPr txBox="1">
                <a:spLocks noRot="1" noChangeAspect="1" noMove="1" noResize="1" noEditPoints="1" noAdjustHandles="1" noChangeArrowheads="1" noChangeShapeType="1" noTextEdit="1"/>
              </p:cNvSpPr>
              <p:nvPr/>
            </p:nvSpPr>
            <p:spPr>
              <a:xfrm>
                <a:off x="6640480" y="3188754"/>
                <a:ext cx="1367062"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22A354A-03F2-774C-AF32-78DB93B6F912}"/>
                  </a:ext>
                </a:extLst>
              </p:cNvPr>
              <p:cNvSpPr txBox="1"/>
              <p:nvPr/>
            </p:nvSpPr>
            <p:spPr>
              <a:xfrm>
                <a:off x="7971672" y="3188005"/>
                <a:ext cx="1367062" cy="261610"/>
              </a:xfrm>
              <a:prstGeom prst="rect">
                <a:avLst/>
              </a:prstGeom>
              <a:noFill/>
            </p:spPr>
            <p:txBody>
              <a:bodyPr wrap="square" rtlCol="0">
                <a:spAutoFit/>
              </a:bodyPr>
              <a:lstStyle/>
              <a:p>
                <a:r>
                  <a:rPr lang="da-DK" sz="1100" dirty="0"/>
                  <a:t>I7: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122A354A-03F2-774C-AF32-78DB93B6F912}"/>
                  </a:ext>
                </a:extLst>
              </p:cNvPr>
              <p:cNvSpPr txBox="1">
                <a:spLocks noRot="1" noChangeAspect="1" noMove="1" noResize="1" noEditPoints="1" noAdjustHandles="1" noChangeArrowheads="1" noChangeShapeType="1" noTextEdit="1"/>
              </p:cNvSpPr>
              <p:nvPr/>
            </p:nvSpPr>
            <p:spPr>
              <a:xfrm>
                <a:off x="7971672" y="3188005"/>
                <a:ext cx="1367062" cy="261610"/>
              </a:xfrm>
              <a:prstGeom prst="rect">
                <a:avLst/>
              </a:prstGeom>
              <a:blipFill>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0359B5-71E4-C04B-8C45-2A63143E2855}"/>
                  </a:ext>
                </a:extLst>
              </p:cNvPr>
              <p:cNvSpPr txBox="1"/>
              <p:nvPr/>
            </p:nvSpPr>
            <p:spPr>
              <a:xfrm>
                <a:off x="9324054" y="3180942"/>
                <a:ext cx="1367062" cy="261610"/>
              </a:xfrm>
              <a:prstGeom prst="rect">
                <a:avLst/>
              </a:prstGeom>
              <a:noFill/>
            </p:spPr>
            <p:txBody>
              <a:bodyPr wrap="square" rtlCol="0">
                <a:spAutoFit/>
              </a:bodyPr>
              <a:lstStyle/>
              <a:p>
                <a:r>
                  <a:rPr lang="da-DK" sz="1100" dirty="0"/>
                  <a:t>I8: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B50359B5-71E4-C04B-8C45-2A63143E2855}"/>
                  </a:ext>
                </a:extLst>
              </p:cNvPr>
              <p:cNvSpPr txBox="1">
                <a:spLocks noRot="1" noChangeAspect="1" noMove="1" noResize="1" noEditPoints="1" noAdjustHandles="1" noChangeArrowheads="1" noChangeShapeType="1" noTextEdit="1"/>
              </p:cNvSpPr>
              <p:nvPr/>
            </p:nvSpPr>
            <p:spPr>
              <a:xfrm>
                <a:off x="9324054" y="3180942"/>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22218B-7242-9A4D-B02D-F38ABA059591}"/>
                  </a:ext>
                </a:extLst>
              </p:cNvPr>
              <p:cNvSpPr txBox="1"/>
              <p:nvPr/>
            </p:nvSpPr>
            <p:spPr>
              <a:xfrm>
                <a:off x="107004" y="6474821"/>
                <a:ext cx="1367062" cy="261610"/>
              </a:xfrm>
              <a:prstGeom prst="rect">
                <a:avLst/>
              </a:prstGeom>
              <a:noFill/>
            </p:spPr>
            <p:txBody>
              <a:bodyPr wrap="square" rtlCol="0">
                <a:spAutoFit/>
              </a:bodyPr>
              <a:lstStyle/>
              <a:p>
                <a:r>
                  <a:rPr lang="da-DK" sz="1100" dirty="0"/>
                  <a:t>I10: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B122218B-7242-9A4D-B02D-F38ABA059591}"/>
                  </a:ext>
                </a:extLst>
              </p:cNvPr>
              <p:cNvSpPr txBox="1">
                <a:spLocks noRot="1" noChangeAspect="1" noMove="1" noResize="1" noEditPoints="1" noAdjustHandles="1" noChangeArrowheads="1" noChangeShapeType="1" noTextEdit="1"/>
              </p:cNvSpPr>
              <p:nvPr/>
            </p:nvSpPr>
            <p:spPr>
              <a:xfrm>
                <a:off x="107004" y="6474821"/>
                <a:ext cx="1367062" cy="261610"/>
              </a:xfrm>
              <a:prstGeom prst="rect">
                <a:avLst/>
              </a:prstGeom>
              <a:blipFill>
                <a:blip r:embed="rId2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64EB8A5-EE3B-054F-9E81-7374294BF75D}"/>
                  </a:ext>
                </a:extLst>
              </p:cNvPr>
              <p:cNvSpPr txBox="1"/>
              <p:nvPr/>
            </p:nvSpPr>
            <p:spPr>
              <a:xfrm>
                <a:off x="1493437" y="6459165"/>
                <a:ext cx="1367062" cy="261610"/>
              </a:xfrm>
              <a:prstGeom prst="rect">
                <a:avLst/>
              </a:prstGeom>
              <a:noFill/>
            </p:spPr>
            <p:txBody>
              <a:bodyPr wrap="square" rtlCol="0">
                <a:spAutoFit/>
              </a:bodyPr>
              <a:lstStyle/>
              <a:p>
                <a:r>
                  <a:rPr lang="da-DK" sz="1100" dirty="0"/>
                  <a:t>I11: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=0.196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C64EB8A5-EE3B-054F-9E81-7374294BF75D}"/>
                  </a:ext>
                </a:extLst>
              </p:cNvPr>
              <p:cNvSpPr txBox="1">
                <a:spLocks noRot="1" noChangeAspect="1" noMove="1" noResize="1" noEditPoints="1" noAdjustHandles="1" noChangeArrowheads="1" noChangeShapeType="1" noTextEdit="1"/>
              </p:cNvSpPr>
              <p:nvPr/>
            </p:nvSpPr>
            <p:spPr>
              <a:xfrm>
                <a:off x="1493437" y="6459165"/>
                <a:ext cx="1367062" cy="261610"/>
              </a:xfrm>
              <a:prstGeom prst="rect">
                <a:avLst/>
              </a:prstGeom>
              <a:blipFill>
                <a:blip r:embed="rId2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6680186-D1B6-944A-B828-D14CE8E18E7E}"/>
                  </a:ext>
                </a:extLst>
              </p:cNvPr>
              <p:cNvSpPr txBox="1"/>
              <p:nvPr/>
            </p:nvSpPr>
            <p:spPr>
              <a:xfrm>
                <a:off x="2922966" y="6496185"/>
                <a:ext cx="1367062" cy="261610"/>
              </a:xfrm>
              <a:prstGeom prst="rect">
                <a:avLst/>
              </a:prstGeom>
              <a:noFill/>
            </p:spPr>
            <p:txBody>
              <a:bodyPr wrap="square" rtlCol="0">
                <a:spAutoFit/>
              </a:bodyPr>
              <a:lstStyle/>
              <a:p>
                <a:r>
                  <a:rPr lang="da-DK" sz="1100" dirty="0"/>
                  <a:t>I12: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=0.218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46680186-D1B6-944A-B828-D14CE8E18E7E}"/>
                  </a:ext>
                </a:extLst>
              </p:cNvPr>
              <p:cNvSpPr txBox="1">
                <a:spLocks noRot="1" noChangeAspect="1" noMove="1" noResize="1" noEditPoints="1" noAdjustHandles="1" noChangeArrowheads="1" noChangeShapeType="1" noTextEdit="1"/>
              </p:cNvSpPr>
              <p:nvPr/>
            </p:nvSpPr>
            <p:spPr>
              <a:xfrm>
                <a:off x="2922966" y="6496185"/>
                <a:ext cx="1367062" cy="261610"/>
              </a:xfrm>
              <a:prstGeom prst="rect">
                <a:avLst/>
              </a:prstGeom>
              <a:blipFill>
                <a:blip r:embed="rId2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E98AD5-270D-A848-9900-6DCC6226B1AF}"/>
                  </a:ext>
                </a:extLst>
              </p:cNvPr>
              <p:cNvSpPr txBox="1"/>
              <p:nvPr/>
            </p:nvSpPr>
            <p:spPr>
              <a:xfrm>
                <a:off x="4401459" y="6510124"/>
                <a:ext cx="1367062" cy="261610"/>
              </a:xfrm>
              <a:prstGeom prst="rect">
                <a:avLst/>
              </a:prstGeom>
              <a:noFill/>
            </p:spPr>
            <p:txBody>
              <a:bodyPr wrap="square" rtlCol="0">
                <a:spAutoFit/>
              </a:bodyPr>
              <a:lstStyle/>
              <a:p>
                <a:r>
                  <a:rPr lang="da-DK" sz="1100" dirty="0"/>
                  <a:t>I13: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=0.227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7DE98AD5-270D-A848-9900-6DCC6226B1AF}"/>
                  </a:ext>
                </a:extLst>
              </p:cNvPr>
              <p:cNvSpPr txBox="1">
                <a:spLocks noRot="1" noChangeAspect="1" noMove="1" noResize="1" noEditPoints="1" noAdjustHandles="1" noChangeArrowheads="1" noChangeShapeType="1" noTextEdit="1"/>
              </p:cNvSpPr>
              <p:nvPr/>
            </p:nvSpPr>
            <p:spPr>
              <a:xfrm>
                <a:off x="4401459" y="6510124"/>
                <a:ext cx="1367062" cy="261610"/>
              </a:xfrm>
              <a:prstGeom prst="rect">
                <a:avLst/>
              </a:prstGeom>
              <a:blipFill>
                <a:blip r:embed="rId2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DC7CED-1E6B-794F-801A-CD5D7B013E39}"/>
                  </a:ext>
                </a:extLst>
              </p:cNvPr>
              <p:cNvSpPr txBox="1"/>
              <p:nvPr/>
            </p:nvSpPr>
            <p:spPr>
              <a:xfrm>
                <a:off x="5962238" y="6492229"/>
                <a:ext cx="1367062" cy="261610"/>
              </a:xfrm>
              <a:prstGeom prst="rect">
                <a:avLst/>
              </a:prstGeom>
              <a:noFill/>
            </p:spPr>
            <p:txBody>
              <a:bodyPr wrap="square" rtlCol="0">
                <a:spAutoFit/>
              </a:bodyPr>
              <a:lstStyle/>
              <a:p>
                <a:r>
                  <a:rPr lang="da-DK" sz="1100" dirty="0"/>
                  <a:t>I14: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2FDC7CED-1E6B-794F-801A-CD5D7B013E39}"/>
                  </a:ext>
                </a:extLst>
              </p:cNvPr>
              <p:cNvSpPr txBox="1">
                <a:spLocks noRot="1" noChangeAspect="1" noMove="1" noResize="1" noEditPoints="1" noAdjustHandles="1" noChangeArrowheads="1" noChangeShapeType="1" noTextEdit="1"/>
              </p:cNvSpPr>
              <p:nvPr/>
            </p:nvSpPr>
            <p:spPr>
              <a:xfrm>
                <a:off x="5962238" y="6492229"/>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F2539C-3A2F-2D48-9BDA-73FF2544DECA}"/>
                  </a:ext>
                </a:extLst>
              </p:cNvPr>
              <p:cNvSpPr txBox="1"/>
              <p:nvPr/>
            </p:nvSpPr>
            <p:spPr>
              <a:xfrm>
                <a:off x="7440731" y="6471893"/>
                <a:ext cx="1367062" cy="261610"/>
              </a:xfrm>
              <a:prstGeom prst="rect">
                <a:avLst/>
              </a:prstGeom>
              <a:noFill/>
            </p:spPr>
            <p:txBody>
              <a:bodyPr wrap="square" rtlCol="0">
                <a:spAutoFit/>
              </a:bodyPr>
              <a:lstStyle/>
              <a:p>
                <a:r>
                  <a:rPr lang="da-DK" sz="1100" dirty="0"/>
                  <a:t>I15: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BCF2539C-3A2F-2D48-9BDA-73FF2544DECA}"/>
                  </a:ext>
                </a:extLst>
              </p:cNvPr>
              <p:cNvSpPr txBox="1">
                <a:spLocks noRot="1" noChangeAspect="1" noMove="1" noResize="1" noEditPoints="1" noAdjustHandles="1" noChangeArrowheads="1" noChangeShapeType="1" noTextEdit="1"/>
              </p:cNvSpPr>
              <p:nvPr/>
            </p:nvSpPr>
            <p:spPr>
              <a:xfrm>
                <a:off x="7440731" y="6471893"/>
                <a:ext cx="1367062" cy="261610"/>
              </a:xfrm>
              <a:prstGeom prst="rect">
                <a:avLst/>
              </a:prstGeom>
              <a:blipFill>
                <a:blip r:embed="rId3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686EDC9-9704-0B46-BC66-83B023F15A73}"/>
                  </a:ext>
                </a:extLst>
              </p:cNvPr>
              <p:cNvSpPr txBox="1"/>
              <p:nvPr/>
            </p:nvSpPr>
            <p:spPr>
              <a:xfrm>
                <a:off x="8907403" y="6459165"/>
                <a:ext cx="1367062" cy="261610"/>
              </a:xfrm>
              <a:prstGeom prst="rect">
                <a:avLst/>
              </a:prstGeom>
              <a:noFill/>
            </p:spPr>
            <p:txBody>
              <a:bodyPr wrap="square" rtlCol="0">
                <a:spAutoFit/>
              </a:bodyPr>
              <a:lstStyle/>
              <a:p>
                <a:r>
                  <a:rPr lang="da-DK" sz="1100" dirty="0"/>
                  <a:t>I16: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=0.253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B686EDC9-9704-0B46-BC66-83B023F15A73}"/>
                  </a:ext>
                </a:extLst>
              </p:cNvPr>
              <p:cNvSpPr txBox="1">
                <a:spLocks noRot="1" noChangeAspect="1" noMove="1" noResize="1" noEditPoints="1" noAdjustHandles="1" noChangeArrowheads="1" noChangeShapeType="1" noTextEdit="1"/>
              </p:cNvSpPr>
              <p:nvPr/>
            </p:nvSpPr>
            <p:spPr>
              <a:xfrm>
                <a:off x="8907403" y="6459165"/>
                <a:ext cx="1367062" cy="261610"/>
              </a:xfrm>
              <a:prstGeom prst="rect">
                <a:avLst/>
              </a:prstGeom>
              <a:blipFill>
                <a:blip r:embed="rId3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37E576F-BDCD-6D42-AAEB-A0E4C9183F4F}"/>
                  </a:ext>
                </a:extLst>
              </p:cNvPr>
              <p:cNvSpPr txBox="1"/>
              <p:nvPr/>
            </p:nvSpPr>
            <p:spPr>
              <a:xfrm>
                <a:off x="10299693" y="6458127"/>
                <a:ext cx="1367062" cy="261610"/>
              </a:xfrm>
              <a:prstGeom prst="rect">
                <a:avLst/>
              </a:prstGeom>
              <a:noFill/>
            </p:spPr>
            <p:txBody>
              <a:bodyPr wrap="square" rtlCol="0">
                <a:spAutoFit/>
              </a:bodyPr>
              <a:lstStyle/>
              <a:p>
                <a:r>
                  <a:rPr lang="da-DK" sz="1100" dirty="0"/>
                  <a:t>I17: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=0.260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937E576F-BDCD-6D42-AAEB-A0E4C9183F4F}"/>
                  </a:ext>
                </a:extLst>
              </p:cNvPr>
              <p:cNvSpPr txBox="1">
                <a:spLocks noRot="1" noChangeAspect="1" noMove="1" noResize="1" noEditPoints="1" noAdjustHandles="1" noChangeArrowheads="1" noChangeShapeType="1" noTextEdit="1"/>
              </p:cNvSpPr>
              <p:nvPr/>
            </p:nvSpPr>
            <p:spPr>
              <a:xfrm>
                <a:off x="10299693" y="645812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DBF61EFA-B029-D24C-B961-E133128BD969}"/>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4C12930-B730-ED42-AC9E-3E8EBBB06B5F}"/>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36" name="TextBox 35">
                <a:extLst>
                  <a:ext uri="{FF2B5EF4-FFF2-40B4-BE49-F238E27FC236}">
                    <a16:creationId xmlns:a16="http://schemas.microsoft.com/office/drawing/2014/main" id="{34C12930-B730-ED42-AC9E-3E8EBBB06B5F}"/>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34"/>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34164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36232117">
            <a:hlinkClick r:id="" action="ppaction://media"/>
            <a:extLst>
              <a:ext uri="{FF2B5EF4-FFF2-40B4-BE49-F238E27FC236}">
                <a16:creationId xmlns:a16="http://schemas.microsoft.com/office/drawing/2014/main" id="{E359944A-ABAB-484F-BD7F-BA3B2A5403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7505" y="763375"/>
            <a:ext cx="5532437" cy="5532437"/>
          </a:xfrm>
        </p:spPr>
      </p:pic>
    </p:spTree>
    <p:extLst>
      <p:ext uri="{BB962C8B-B14F-4D97-AF65-F5344CB8AC3E}">
        <p14:creationId xmlns:p14="http://schemas.microsoft.com/office/powerpoint/2010/main" val="3067316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AAB9CAE-754B-1940-B21A-16435C406A39}"/>
              </a:ext>
            </a:extLst>
          </p:cNvPr>
          <p:cNvPicPr>
            <a:picLocks noChangeAspect="1"/>
          </p:cNvPicPr>
          <p:nvPr/>
        </p:nvPicPr>
        <p:blipFill>
          <a:blip r:embed="rId2"/>
          <a:stretch>
            <a:fillRect/>
          </a:stretch>
        </p:blipFill>
        <p:spPr>
          <a:xfrm>
            <a:off x="68468" y="437742"/>
            <a:ext cx="1430341" cy="2840480"/>
          </a:xfrm>
          <a:prstGeom prst="rect">
            <a:avLst/>
          </a:prstGeom>
        </p:spPr>
      </p:pic>
      <p:pic>
        <p:nvPicPr>
          <p:cNvPr id="25" name="Picture 24">
            <a:extLst>
              <a:ext uri="{FF2B5EF4-FFF2-40B4-BE49-F238E27FC236}">
                <a16:creationId xmlns:a16="http://schemas.microsoft.com/office/drawing/2014/main" id="{150C6D14-4FD1-C240-81FA-DBBC6F8A8F23}"/>
              </a:ext>
            </a:extLst>
          </p:cNvPr>
          <p:cNvPicPr>
            <a:picLocks noChangeAspect="1"/>
          </p:cNvPicPr>
          <p:nvPr/>
        </p:nvPicPr>
        <p:blipFill>
          <a:blip r:embed="rId3"/>
          <a:stretch>
            <a:fillRect/>
          </a:stretch>
        </p:blipFill>
        <p:spPr>
          <a:xfrm>
            <a:off x="1498809" y="437742"/>
            <a:ext cx="1430340" cy="2840479"/>
          </a:xfrm>
          <a:prstGeom prst="rect">
            <a:avLst/>
          </a:prstGeom>
        </p:spPr>
      </p:pic>
      <p:pic>
        <p:nvPicPr>
          <p:cNvPr id="27" name="Picture 26">
            <a:extLst>
              <a:ext uri="{FF2B5EF4-FFF2-40B4-BE49-F238E27FC236}">
                <a16:creationId xmlns:a16="http://schemas.microsoft.com/office/drawing/2014/main" id="{1E13F9F2-184C-5E45-BDF7-540F8546A92E}"/>
              </a:ext>
            </a:extLst>
          </p:cNvPr>
          <p:cNvPicPr>
            <a:picLocks noChangeAspect="1"/>
          </p:cNvPicPr>
          <p:nvPr/>
        </p:nvPicPr>
        <p:blipFill>
          <a:blip r:embed="rId4"/>
          <a:stretch>
            <a:fillRect/>
          </a:stretch>
        </p:blipFill>
        <p:spPr>
          <a:xfrm>
            <a:off x="2929149" y="437741"/>
            <a:ext cx="1430340" cy="2840479"/>
          </a:xfrm>
          <a:prstGeom prst="rect">
            <a:avLst/>
          </a:prstGeom>
        </p:spPr>
      </p:pic>
      <p:pic>
        <p:nvPicPr>
          <p:cNvPr id="29" name="Picture 28">
            <a:extLst>
              <a:ext uri="{FF2B5EF4-FFF2-40B4-BE49-F238E27FC236}">
                <a16:creationId xmlns:a16="http://schemas.microsoft.com/office/drawing/2014/main" id="{4D9FEAA6-47BF-8449-9CF8-FAA2BF52B70A}"/>
              </a:ext>
            </a:extLst>
          </p:cNvPr>
          <p:cNvPicPr>
            <a:picLocks noChangeAspect="1"/>
          </p:cNvPicPr>
          <p:nvPr/>
        </p:nvPicPr>
        <p:blipFill>
          <a:blip r:embed="rId5"/>
          <a:stretch>
            <a:fillRect/>
          </a:stretch>
        </p:blipFill>
        <p:spPr>
          <a:xfrm>
            <a:off x="4359489" y="437741"/>
            <a:ext cx="1430341" cy="2840479"/>
          </a:xfrm>
          <a:prstGeom prst="rect">
            <a:avLst/>
          </a:prstGeom>
        </p:spPr>
      </p:pic>
      <p:pic>
        <p:nvPicPr>
          <p:cNvPr id="31" name="Picture 30">
            <a:extLst>
              <a:ext uri="{FF2B5EF4-FFF2-40B4-BE49-F238E27FC236}">
                <a16:creationId xmlns:a16="http://schemas.microsoft.com/office/drawing/2014/main" id="{D965DF8B-7361-6240-88D9-6A5CA02EDF15}"/>
              </a:ext>
            </a:extLst>
          </p:cNvPr>
          <p:cNvPicPr>
            <a:picLocks noChangeAspect="1"/>
          </p:cNvPicPr>
          <p:nvPr/>
        </p:nvPicPr>
        <p:blipFill>
          <a:blip r:embed="rId6"/>
          <a:stretch>
            <a:fillRect/>
          </a:stretch>
        </p:blipFill>
        <p:spPr>
          <a:xfrm>
            <a:off x="5789829" y="437741"/>
            <a:ext cx="1430341" cy="2840479"/>
          </a:xfrm>
          <a:prstGeom prst="rect">
            <a:avLst/>
          </a:prstGeom>
        </p:spPr>
      </p:pic>
      <p:pic>
        <p:nvPicPr>
          <p:cNvPr id="33" name="Picture 32">
            <a:extLst>
              <a:ext uri="{FF2B5EF4-FFF2-40B4-BE49-F238E27FC236}">
                <a16:creationId xmlns:a16="http://schemas.microsoft.com/office/drawing/2014/main" id="{27B6FB89-B675-0944-8423-A0C382C1436A}"/>
              </a:ext>
            </a:extLst>
          </p:cNvPr>
          <p:cNvPicPr>
            <a:picLocks noChangeAspect="1"/>
          </p:cNvPicPr>
          <p:nvPr/>
        </p:nvPicPr>
        <p:blipFill>
          <a:blip r:embed="rId7"/>
          <a:stretch>
            <a:fillRect/>
          </a:stretch>
        </p:blipFill>
        <p:spPr>
          <a:xfrm>
            <a:off x="7220170" y="437741"/>
            <a:ext cx="1430341" cy="2840479"/>
          </a:xfrm>
          <a:prstGeom prst="rect">
            <a:avLst/>
          </a:prstGeom>
        </p:spPr>
      </p:pic>
      <p:pic>
        <p:nvPicPr>
          <p:cNvPr id="35" name="Picture 34">
            <a:extLst>
              <a:ext uri="{FF2B5EF4-FFF2-40B4-BE49-F238E27FC236}">
                <a16:creationId xmlns:a16="http://schemas.microsoft.com/office/drawing/2014/main" id="{C0B87C1E-646C-FE46-BC52-8376CA87A26A}"/>
              </a:ext>
            </a:extLst>
          </p:cNvPr>
          <p:cNvPicPr>
            <a:picLocks noChangeAspect="1"/>
          </p:cNvPicPr>
          <p:nvPr/>
        </p:nvPicPr>
        <p:blipFill>
          <a:blip r:embed="rId8"/>
          <a:stretch>
            <a:fillRect/>
          </a:stretch>
        </p:blipFill>
        <p:spPr>
          <a:xfrm>
            <a:off x="8650510" y="437739"/>
            <a:ext cx="1430340" cy="2840479"/>
          </a:xfrm>
          <a:prstGeom prst="rect">
            <a:avLst/>
          </a:prstGeom>
        </p:spPr>
      </p:pic>
      <p:pic>
        <p:nvPicPr>
          <p:cNvPr id="36" name="Picture 35">
            <a:extLst>
              <a:ext uri="{FF2B5EF4-FFF2-40B4-BE49-F238E27FC236}">
                <a16:creationId xmlns:a16="http://schemas.microsoft.com/office/drawing/2014/main" id="{DAE4D8D5-1105-AF4E-B749-6C6D4BF83CF8}"/>
              </a:ext>
            </a:extLst>
          </p:cNvPr>
          <p:cNvPicPr>
            <a:picLocks noChangeAspect="1"/>
          </p:cNvPicPr>
          <p:nvPr/>
        </p:nvPicPr>
        <p:blipFill>
          <a:blip r:embed="rId9"/>
          <a:stretch>
            <a:fillRect/>
          </a:stretch>
        </p:blipFill>
        <p:spPr>
          <a:xfrm>
            <a:off x="10080850" y="437737"/>
            <a:ext cx="1430340" cy="2840479"/>
          </a:xfrm>
          <a:prstGeom prst="rect">
            <a:avLst/>
          </a:prstGeom>
        </p:spPr>
      </p:pic>
      <p:pic>
        <p:nvPicPr>
          <p:cNvPr id="37" name="Picture 36">
            <a:extLst>
              <a:ext uri="{FF2B5EF4-FFF2-40B4-BE49-F238E27FC236}">
                <a16:creationId xmlns:a16="http://schemas.microsoft.com/office/drawing/2014/main" id="{8D473786-DF20-7B4B-9FAF-2D6688803018}"/>
              </a:ext>
            </a:extLst>
          </p:cNvPr>
          <p:cNvPicPr>
            <a:picLocks noChangeAspect="1"/>
          </p:cNvPicPr>
          <p:nvPr/>
        </p:nvPicPr>
        <p:blipFill>
          <a:blip r:embed="rId10"/>
          <a:stretch>
            <a:fillRect/>
          </a:stretch>
        </p:blipFill>
        <p:spPr>
          <a:xfrm>
            <a:off x="68468" y="3608204"/>
            <a:ext cx="1416027" cy="2812053"/>
          </a:xfrm>
          <a:prstGeom prst="rect">
            <a:avLst/>
          </a:prstGeom>
        </p:spPr>
      </p:pic>
      <p:pic>
        <p:nvPicPr>
          <p:cNvPr id="38" name="Picture 37">
            <a:extLst>
              <a:ext uri="{FF2B5EF4-FFF2-40B4-BE49-F238E27FC236}">
                <a16:creationId xmlns:a16="http://schemas.microsoft.com/office/drawing/2014/main" id="{60DA85DD-D731-0147-BEBE-27CC5FE47323}"/>
              </a:ext>
            </a:extLst>
          </p:cNvPr>
          <p:cNvPicPr>
            <a:picLocks noChangeAspect="1"/>
          </p:cNvPicPr>
          <p:nvPr/>
        </p:nvPicPr>
        <p:blipFill>
          <a:blip r:embed="rId11"/>
          <a:stretch>
            <a:fillRect/>
          </a:stretch>
        </p:blipFill>
        <p:spPr>
          <a:xfrm>
            <a:off x="1484494" y="3608204"/>
            <a:ext cx="1416026" cy="2812053"/>
          </a:xfrm>
          <a:prstGeom prst="rect">
            <a:avLst/>
          </a:prstGeom>
        </p:spPr>
      </p:pic>
      <p:pic>
        <p:nvPicPr>
          <p:cNvPr id="39" name="Picture 38">
            <a:extLst>
              <a:ext uri="{FF2B5EF4-FFF2-40B4-BE49-F238E27FC236}">
                <a16:creationId xmlns:a16="http://schemas.microsoft.com/office/drawing/2014/main" id="{6258B54A-B110-1648-902B-6549B2E458EE}"/>
              </a:ext>
            </a:extLst>
          </p:cNvPr>
          <p:cNvPicPr>
            <a:picLocks noChangeAspect="1"/>
          </p:cNvPicPr>
          <p:nvPr/>
        </p:nvPicPr>
        <p:blipFill>
          <a:blip r:embed="rId12"/>
          <a:stretch>
            <a:fillRect/>
          </a:stretch>
        </p:blipFill>
        <p:spPr>
          <a:xfrm>
            <a:off x="2900520" y="3608204"/>
            <a:ext cx="1416026" cy="2812053"/>
          </a:xfrm>
          <a:prstGeom prst="rect">
            <a:avLst/>
          </a:prstGeom>
        </p:spPr>
      </p:pic>
      <p:pic>
        <p:nvPicPr>
          <p:cNvPr id="40" name="Picture 39">
            <a:extLst>
              <a:ext uri="{FF2B5EF4-FFF2-40B4-BE49-F238E27FC236}">
                <a16:creationId xmlns:a16="http://schemas.microsoft.com/office/drawing/2014/main" id="{5A109CFA-50EB-0A47-829E-B4AD1ECB2DFF}"/>
              </a:ext>
            </a:extLst>
          </p:cNvPr>
          <p:cNvPicPr>
            <a:picLocks noChangeAspect="1"/>
          </p:cNvPicPr>
          <p:nvPr/>
        </p:nvPicPr>
        <p:blipFill>
          <a:blip r:embed="rId13"/>
          <a:stretch>
            <a:fillRect/>
          </a:stretch>
        </p:blipFill>
        <p:spPr>
          <a:xfrm>
            <a:off x="4316545" y="3608204"/>
            <a:ext cx="1416027" cy="2812053"/>
          </a:xfrm>
          <a:prstGeom prst="rect">
            <a:avLst/>
          </a:prstGeom>
        </p:spPr>
      </p:pic>
      <p:pic>
        <p:nvPicPr>
          <p:cNvPr id="41" name="Picture 40">
            <a:extLst>
              <a:ext uri="{FF2B5EF4-FFF2-40B4-BE49-F238E27FC236}">
                <a16:creationId xmlns:a16="http://schemas.microsoft.com/office/drawing/2014/main" id="{B31997DB-13B8-E64B-BF52-FDDBBE54B3AF}"/>
              </a:ext>
            </a:extLst>
          </p:cNvPr>
          <p:cNvPicPr>
            <a:picLocks noChangeAspect="1"/>
          </p:cNvPicPr>
          <p:nvPr/>
        </p:nvPicPr>
        <p:blipFill>
          <a:blip r:embed="rId14"/>
          <a:stretch>
            <a:fillRect/>
          </a:stretch>
        </p:blipFill>
        <p:spPr>
          <a:xfrm>
            <a:off x="5732710" y="3608203"/>
            <a:ext cx="1416027" cy="2812054"/>
          </a:xfrm>
          <a:prstGeom prst="rect">
            <a:avLst/>
          </a:prstGeom>
        </p:spPr>
      </p:pic>
      <p:pic>
        <p:nvPicPr>
          <p:cNvPr id="42" name="Picture 41">
            <a:extLst>
              <a:ext uri="{FF2B5EF4-FFF2-40B4-BE49-F238E27FC236}">
                <a16:creationId xmlns:a16="http://schemas.microsoft.com/office/drawing/2014/main" id="{B5424044-7D96-8B46-9C07-0CC4916E7BAD}"/>
              </a:ext>
            </a:extLst>
          </p:cNvPr>
          <p:cNvPicPr>
            <a:picLocks noChangeAspect="1"/>
          </p:cNvPicPr>
          <p:nvPr/>
        </p:nvPicPr>
        <p:blipFill>
          <a:blip r:embed="rId15"/>
          <a:stretch>
            <a:fillRect/>
          </a:stretch>
        </p:blipFill>
        <p:spPr>
          <a:xfrm>
            <a:off x="7148735" y="3608204"/>
            <a:ext cx="1416027" cy="2812054"/>
          </a:xfrm>
          <a:prstGeom prst="rect">
            <a:avLst/>
          </a:prstGeom>
        </p:spPr>
      </p:pic>
      <p:pic>
        <p:nvPicPr>
          <p:cNvPr id="43" name="Picture 42">
            <a:extLst>
              <a:ext uri="{FF2B5EF4-FFF2-40B4-BE49-F238E27FC236}">
                <a16:creationId xmlns:a16="http://schemas.microsoft.com/office/drawing/2014/main" id="{9F6686F5-C832-B148-937D-8D1F2ABC5441}"/>
              </a:ext>
            </a:extLst>
          </p:cNvPr>
          <p:cNvPicPr>
            <a:picLocks noChangeAspect="1"/>
          </p:cNvPicPr>
          <p:nvPr/>
        </p:nvPicPr>
        <p:blipFill>
          <a:blip r:embed="rId16"/>
          <a:stretch>
            <a:fillRect/>
          </a:stretch>
        </p:blipFill>
        <p:spPr>
          <a:xfrm>
            <a:off x="8583465" y="3608201"/>
            <a:ext cx="1416028" cy="2812056"/>
          </a:xfrm>
          <a:prstGeom prst="rect">
            <a:avLst/>
          </a:prstGeom>
        </p:spPr>
      </p:pic>
      <p:pic>
        <p:nvPicPr>
          <p:cNvPr id="44" name="Picture 43">
            <a:extLst>
              <a:ext uri="{FF2B5EF4-FFF2-40B4-BE49-F238E27FC236}">
                <a16:creationId xmlns:a16="http://schemas.microsoft.com/office/drawing/2014/main" id="{F337891F-A992-D14A-9BD9-250CD7A6B874}"/>
              </a:ext>
            </a:extLst>
          </p:cNvPr>
          <p:cNvPicPr>
            <a:picLocks noChangeAspect="1"/>
          </p:cNvPicPr>
          <p:nvPr/>
        </p:nvPicPr>
        <p:blipFill>
          <a:blip r:embed="rId17"/>
          <a:stretch>
            <a:fillRect/>
          </a:stretch>
        </p:blipFill>
        <p:spPr>
          <a:xfrm>
            <a:off x="9999493" y="3608200"/>
            <a:ext cx="1416026" cy="2812051"/>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D0D3A6-70ED-B741-B76B-32218CBA1CA5}"/>
                  </a:ext>
                </a:extLst>
              </p:cNvPr>
              <p:cNvSpPr txBox="1"/>
              <p:nvPr/>
            </p:nvSpPr>
            <p:spPr>
              <a:xfrm>
                <a:off x="68468" y="3266490"/>
                <a:ext cx="1367062" cy="261610"/>
              </a:xfrm>
              <a:prstGeom prst="rect">
                <a:avLst/>
              </a:prstGeom>
              <a:noFill/>
            </p:spPr>
            <p:txBody>
              <a:bodyPr wrap="square" rtlCol="0">
                <a:spAutoFit/>
              </a:bodyPr>
              <a:lstStyle/>
              <a:p>
                <a:r>
                  <a:rPr lang="da-DK" sz="1100" dirty="0"/>
                  <a:t>I18: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3AD0D3A6-70ED-B741-B76B-32218CBA1CA5}"/>
                  </a:ext>
                </a:extLst>
              </p:cNvPr>
              <p:cNvSpPr txBox="1">
                <a:spLocks noRot="1" noChangeAspect="1" noMove="1" noResize="1" noEditPoints="1" noAdjustHandles="1" noChangeArrowheads="1" noChangeShapeType="1" noTextEdit="1"/>
              </p:cNvSpPr>
              <p:nvPr/>
            </p:nvSpPr>
            <p:spPr>
              <a:xfrm>
                <a:off x="68468" y="3266490"/>
                <a:ext cx="1367062" cy="261610"/>
              </a:xfrm>
              <a:prstGeom prst="rect">
                <a:avLst/>
              </a:prstGeom>
              <a:blipFill>
                <a:blip r:embed="rId1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2211E21-9CC7-0646-9469-D7975A364AE8}"/>
                  </a:ext>
                </a:extLst>
              </p:cNvPr>
              <p:cNvSpPr txBox="1"/>
              <p:nvPr/>
            </p:nvSpPr>
            <p:spPr>
              <a:xfrm>
                <a:off x="1454901" y="3250834"/>
                <a:ext cx="1367062" cy="261610"/>
              </a:xfrm>
              <a:prstGeom prst="rect">
                <a:avLst/>
              </a:prstGeom>
              <a:noFill/>
            </p:spPr>
            <p:txBody>
              <a:bodyPr wrap="square" rtlCol="0">
                <a:spAutoFit/>
              </a:bodyPr>
              <a:lstStyle/>
              <a:p>
                <a:r>
                  <a:rPr lang="da-DK" sz="1100" dirty="0"/>
                  <a:t>I19: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=0.283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E2211E21-9CC7-0646-9469-D7975A364AE8}"/>
                  </a:ext>
                </a:extLst>
              </p:cNvPr>
              <p:cNvSpPr txBox="1">
                <a:spLocks noRot="1" noChangeAspect="1" noMove="1" noResize="1" noEditPoints="1" noAdjustHandles="1" noChangeArrowheads="1" noChangeShapeType="1" noTextEdit="1"/>
              </p:cNvSpPr>
              <p:nvPr/>
            </p:nvSpPr>
            <p:spPr>
              <a:xfrm>
                <a:off x="1454901" y="3250834"/>
                <a:ext cx="1367062" cy="261610"/>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0A9E27-0EC2-EC4B-B1C5-44DE78FA50B9}"/>
                  </a:ext>
                </a:extLst>
              </p:cNvPr>
              <p:cNvSpPr txBox="1"/>
              <p:nvPr/>
            </p:nvSpPr>
            <p:spPr>
              <a:xfrm>
                <a:off x="2936016" y="3249796"/>
                <a:ext cx="1367062" cy="261610"/>
              </a:xfrm>
              <a:prstGeom prst="rect">
                <a:avLst/>
              </a:prstGeom>
              <a:noFill/>
            </p:spPr>
            <p:txBody>
              <a:bodyPr wrap="square" rtlCol="0">
                <a:spAutoFit/>
              </a:bodyPr>
              <a:lstStyle/>
              <a:p>
                <a:r>
                  <a:rPr lang="da-DK" sz="1100" dirty="0"/>
                  <a:t>I20: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8" name="TextBox 47">
                <a:extLst>
                  <a:ext uri="{FF2B5EF4-FFF2-40B4-BE49-F238E27FC236}">
                    <a16:creationId xmlns:a16="http://schemas.microsoft.com/office/drawing/2014/main" id="{5A0A9E27-0EC2-EC4B-B1C5-44DE78FA50B9}"/>
                  </a:ext>
                </a:extLst>
              </p:cNvPr>
              <p:cNvSpPr txBox="1">
                <a:spLocks noRot="1" noChangeAspect="1" noMove="1" noResize="1" noEditPoints="1" noAdjustHandles="1" noChangeArrowheads="1" noChangeShapeType="1" noTextEdit="1"/>
              </p:cNvSpPr>
              <p:nvPr/>
            </p:nvSpPr>
            <p:spPr>
              <a:xfrm>
                <a:off x="2936016" y="3249796"/>
                <a:ext cx="1367062" cy="261610"/>
              </a:xfrm>
              <a:prstGeom prst="rect">
                <a:avLst/>
              </a:prstGeom>
              <a:blipFill>
                <a:blip r:embed="rId2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4854DBD-8AA1-1248-A40A-B5875005BB19}"/>
                  </a:ext>
                </a:extLst>
              </p:cNvPr>
              <p:cNvSpPr txBox="1"/>
              <p:nvPr/>
            </p:nvSpPr>
            <p:spPr>
              <a:xfrm>
                <a:off x="4401720" y="3280178"/>
                <a:ext cx="1367062" cy="261610"/>
              </a:xfrm>
              <a:prstGeom prst="rect">
                <a:avLst/>
              </a:prstGeom>
              <a:noFill/>
            </p:spPr>
            <p:txBody>
              <a:bodyPr wrap="square" rtlCol="0">
                <a:spAutoFit/>
              </a:bodyPr>
              <a:lstStyle/>
              <a:p>
                <a:r>
                  <a:rPr lang="da-DK" sz="1100" dirty="0"/>
                  <a:t>I21: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9" name="TextBox 48">
                <a:extLst>
                  <a:ext uri="{FF2B5EF4-FFF2-40B4-BE49-F238E27FC236}">
                    <a16:creationId xmlns:a16="http://schemas.microsoft.com/office/drawing/2014/main" id="{54854DBD-8AA1-1248-A40A-B5875005BB19}"/>
                  </a:ext>
                </a:extLst>
              </p:cNvPr>
              <p:cNvSpPr txBox="1">
                <a:spLocks noRot="1" noChangeAspect="1" noMove="1" noResize="1" noEditPoints="1" noAdjustHandles="1" noChangeArrowheads="1" noChangeShapeType="1" noTextEdit="1"/>
              </p:cNvSpPr>
              <p:nvPr/>
            </p:nvSpPr>
            <p:spPr>
              <a:xfrm>
                <a:off x="4401720" y="3280178"/>
                <a:ext cx="1367062" cy="261610"/>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06740B-5212-BD4C-AFFE-F71B41200C71}"/>
                  </a:ext>
                </a:extLst>
              </p:cNvPr>
              <p:cNvSpPr txBox="1"/>
              <p:nvPr/>
            </p:nvSpPr>
            <p:spPr>
              <a:xfrm>
                <a:off x="5841416" y="3286722"/>
                <a:ext cx="1367062" cy="261610"/>
              </a:xfrm>
              <a:prstGeom prst="rect">
                <a:avLst/>
              </a:prstGeom>
              <a:noFill/>
            </p:spPr>
            <p:txBody>
              <a:bodyPr wrap="square" rtlCol="0">
                <a:spAutoFit/>
              </a:bodyPr>
              <a:lstStyle/>
              <a:p>
                <a:r>
                  <a:rPr lang="da-DK" sz="1100" dirty="0"/>
                  <a:t>I22: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=0.317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0" name="TextBox 49">
                <a:extLst>
                  <a:ext uri="{FF2B5EF4-FFF2-40B4-BE49-F238E27FC236}">
                    <a16:creationId xmlns:a16="http://schemas.microsoft.com/office/drawing/2014/main" id="{EC06740B-5212-BD4C-AFFE-F71B41200C71}"/>
                  </a:ext>
                </a:extLst>
              </p:cNvPr>
              <p:cNvSpPr txBox="1">
                <a:spLocks noRot="1" noChangeAspect="1" noMove="1" noResize="1" noEditPoints="1" noAdjustHandles="1" noChangeArrowheads="1" noChangeShapeType="1" noTextEdit="1"/>
              </p:cNvSpPr>
              <p:nvPr/>
            </p:nvSpPr>
            <p:spPr>
              <a:xfrm>
                <a:off x="5841416" y="3286722"/>
                <a:ext cx="1367062"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37132D-8177-0B47-BA42-FF2616E71483}"/>
                  </a:ext>
                </a:extLst>
              </p:cNvPr>
              <p:cNvSpPr txBox="1"/>
              <p:nvPr/>
            </p:nvSpPr>
            <p:spPr>
              <a:xfrm>
                <a:off x="7307120" y="3275176"/>
                <a:ext cx="1367062" cy="261610"/>
              </a:xfrm>
              <a:prstGeom prst="rect">
                <a:avLst/>
              </a:prstGeom>
              <a:noFill/>
            </p:spPr>
            <p:txBody>
              <a:bodyPr wrap="square" rtlCol="0">
                <a:spAutoFit/>
              </a:bodyPr>
              <a:lstStyle/>
              <a:p>
                <a:r>
                  <a:rPr lang="da-DK" sz="1100" dirty="0"/>
                  <a:t>I23: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=0.362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1" name="TextBox 50">
                <a:extLst>
                  <a:ext uri="{FF2B5EF4-FFF2-40B4-BE49-F238E27FC236}">
                    <a16:creationId xmlns:a16="http://schemas.microsoft.com/office/drawing/2014/main" id="{3937132D-8177-0B47-BA42-FF2616E71483}"/>
                  </a:ext>
                </a:extLst>
              </p:cNvPr>
              <p:cNvSpPr txBox="1">
                <a:spLocks noRot="1" noChangeAspect="1" noMove="1" noResize="1" noEditPoints="1" noAdjustHandles="1" noChangeArrowheads="1" noChangeShapeType="1" noTextEdit="1"/>
              </p:cNvSpPr>
              <p:nvPr/>
            </p:nvSpPr>
            <p:spPr>
              <a:xfrm>
                <a:off x="7307120" y="3275176"/>
                <a:ext cx="1367062" cy="261610"/>
              </a:xfrm>
              <a:prstGeom prst="rect">
                <a:avLst/>
              </a:prstGeom>
              <a:blipFill>
                <a:blip r:embed="rId2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BC199E-4D54-AC4C-B620-30A50A49BF0D}"/>
                  </a:ext>
                </a:extLst>
              </p:cNvPr>
              <p:cNvSpPr txBox="1"/>
              <p:nvPr/>
            </p:nvSpPr>
            <p:spPr>
              <a:xfrm>
                <a:off x="8713788" y="3249799"/>
                <a:ext cx="1367062" cy="261610"/>
              </a:xfrm>
              <a:prstGeom prst="rect">
                <a:avLst/>
              </a:prstGeom>
              <a:noFill/>
            </p:spPr>
            <p:txBody>
              <a:bodyPr wrap="square" rtlCol="0">
                <a:spAutoFit/>
              </a:bodyPr>
              <a:lstStyle/>
              <a:p>
                <a:r>
                  <a:rPr lang="da-DK" sz="1100" dirty="0"/>
                  <a:t>I24: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2" name="TextBox 51">
                <a:extLst>
                  <a:ext uri="{FF2B5EF4-FFF2-40B4-BE49-F238E27FC236}">
                    <a16:creationId xmlns:a16="http://schemas.microsoft.com/office/drawing/2014/main" id="{FABC199E-4D54-AC4C-B620-30A50A49BF0D}"/>
                  </a:ext>
                </a:extLst>
              </p:cNvPr>
              <p:cNvSpPr txBox="1">
                <a:spLocks noRot="1" noChangeAspect="1" noMove="1" noResize="1" noEditPoints="1" noAdjustHandles="1" noChangeArrowheads="1" noChangeShapeType="1" noTextEdit="1"/>
              </p:cNvSpPr>
              <p:nvPr/>
            </p:nvSpPr>
            <p:spPr>
              <a:xfrm>
                <a:off x="8713788" y="3249799"/>
                <a:ext cx="1367062" cy="261610"/>
              </a:xfrm>
              <a:prstGeom prst="rect">
                <a:avLst/>
              </a:prstGeom>
              <a:blipFill>
                <a:blip r:embed="rId2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5997E4-AA54-AB44-A6E1-E813840261D7}"/>
                  </a:ext>
                </a:extLst>
              </p:cNvPr>
              <p:cNvSpPr txBox="1"/>
              <p:nvPr/>
            </p:nvSpPr>
            <p:spPr>
              <a:xfrm>
                <a:off x="10128192" y="3267321"/>
                <a:ext cx="1367062" cy="261610"/>
              </a:xfrm>
              <a:prstGeom prst="rect">
                <a:avLst/>
              </a:prstGeom>
              <a:noFill/>
            </p:spPr>
            <p:txBody>
              <a:bodyPr wrap="square" rtlCol="0">
                <a:spAutoFit/>
              </a:bodyPr>
              <a:lstStyle/>
              <a:p>
                <a:r>
                  <a:rPr lang="da-DK" sz="1100" dirty="0"/>
                  <a:t>I25: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3" name="TextBox 52">
                <a:extLst>
                  <a:ext uri="{FF2B5EF4-FFF2-40B4-BE49-F238E27FC236}">
                    <a16:creationId xmlns:a16="http://schemas.microsoft.com/office/drawing/2014/main" id="{3E5997E4-AA54-AB44-A6E1-E813840261D7}"/>
                  </a:ext>
                </a:extLst>
              </p:cNvPr>
              <p:cNvSpPr txBox="1">
                <a:spLocks noRot="1" noChangeAspect="1" noMove="1" noResize="1" noEditPoints="1" noAdjustHandles="1" noChangeArrowheads="1" noChangeShapeType="1" noTextEdit="1"/>
              </p:cNvSpPr>
              <p:nvPr/>
            </p:nvSpPr>
            <p:spPr>
              <a:xfrm>
                <a:off x="10128192" y="3267321"/>
                <a:ext cx="1367062"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4BE6FA-24D8-7A48-A590-6AC4B5A9D2C9}"/>
                  </a:ext>
                </a:extLst>
              </p:cNvPr>
              <p:cNvSpPr txBox="1"/>
              <p:nvPr/>
            </p:nvSpPr>
            <p:spPr>
              <a:xfrm>
                <a:off x="84404" y="6471436"/>
                <a:ext cx="1367062" cy="261610"/>
              </a:xfrm>
              <a:prstGeom prst="rect">
                <a:avLst/>
              </a:prstGeom>
              <a:noFill/>
            </p:spPr>
            <p:txBody>
              <a:bodyPr wrap="square" rtlCol="0">
                <a:spAutoFit/>
              </a:bodyPr>
              <a:lstStyle/>
              <a:p>
                <a:r>
                  <a:rPr lang="da-DK" sz="1100" dirty="0"/>
                  <a:t>I26: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=0.425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4" name="TextBox 53">
                <a:extLst>
                  <a:ext uri="{FF2B5EF4-FFF2-40B4-BE49-F238E27FC236}">
                    <a16:creationId xmlns:a16="http://schemas.microsoft.com/office/drawing/2014/main" id="{284BE6FA-24D8-7A48-A590-6AC4B5A9D2C9}"/>
                  </a:ext>
                </a:extLst>
              </p:cNvPr>
              <p:cNvSpPr txBox="1">
                <a:spLocks noRot="1" noChangeAspect="1" noMove="1" noResize="1" noEditPoints="1" noAdjustHandles="1" noChangeArrowheads="1" noChangeShapeType="1" noTextEdit="1"/>
              </p:cNvSpPr>
              <p:nvPr/>
            </p:nvSpPr>
            <p:spPr>
              <a:xfrm>
                <a:off x="84404" y="6471436"/>
                <a:ext cx="1367062" cy="261610"/>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4F80ED-A5D5-234A-88B4-BD130D040105}"/>
                  </a:ext>
                </a:extLst>
              </p:cNvPr>
              <p:cNvSpPr txBox="1"/>
              <p:nvPr/>
            </p:nvSpPr>
            <p:spPr>
              <a:xfrm>
                <a:off x="1470837" y="6455780"/>
                <a:ext cx="1367062" cy="261610"/>
              </a:xfrm>
              <a:prstGeom prst="rect">
                <a:avLst/>
              </a:prstGeom>
              <a:noFill/>
            </p:spPr>
            <p:txBody>
              <a:bodyPr wrap="square" rtlCol="0">
                <a:spAutoFit/>
              </a:bodyPr>
              <a:lstStyle/>
              <a:p>
                <a:r>
                  <a:rPr lang="da-DK" sz="1100" dirty="0"/>
                  <a:t>I27: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=0.439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5" name="TextBox 54">
                <a:extLst>
                  <a:ext uri="{FF2B5EF4-FFF2-40B4-BE49-F238E27FC236}">
                    <a16:creationId xmlns:a16="http://schemas.microsoft.com/office/drawing/2014/main" id="{7E4F80ED-A5D5-234A-88B4-BD130D040105}"/>
                  </a:ext>
                </a:extLst>
              </p:cNvPr>
              <p:cNvSpPr txBox="1">
                <a:spLocks noRot="1" noChangeAspect="1" noMove="1" noResize="1" noEditPoints="1" noAdjustHandles="1" noChangeArrowheads="1" noChangeShapeType="1" noTextEdit="1"/>
              </p:cNvSpPr>
              <p:nvPr/>
            </p:nvSpPr>
            <p:spPr>
              <a:xfrm>
                <a:off x="1470837" y="6455780"/>
                <a:ext cx="1367062"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96F9832-7AB5-934F-B51C-B1A6909074CA}"/>
                  </a:ext>
                </a:extLst>
              </p:cNvPr>
              <p:cNvSpPr txBox="1"/>
              <p:nvPr/>
            </p:nvSpPr>
            <p:spPr>
              <a:xfrm>
                <a:off x="2951952" y="6454742"/>
                <a:ext cx="1367062" cy="261610"/>
              </a:xfrm>
              <a:prstGeom prst="rect">
                <a:avLst/>
              </a:prstGeom>
              <a:noFill/>
            </p:spPr>
            <p:txBody>
              <a:bodyPr wrap="square" rtlCol="0">
                <a:spAutoFit/>
              </a:bodyPr>
              <a:lstStyle/>
              <a:p>
                <a:r>
                  <a:rPr lang="da-DK" sz="1100" dirty="0"/>
                  <a:t>I28: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6" name="TextBox 55">
                <a:extLst>
                  <a:ext uri="{FF2B5EF4-FFF2-40B4-BE49-F238E27FC236}">
                    <a16:creationId xmlns:a16="http://schemas.microsoft.com/office/drawing/2014/main" id="{996F9832-7AB5-934F-B51C-B1A6909074CA}"/>
                  </a:ext>
                </a:extLst>
              </p:cNvPr>
              <p:cNvSpPr txBox="1">
                <a:spLocks noRot="1" noChangeAspect="1" noMove="1" noResize="1" noEditPoints="1" noAdjustHandles="1" noChangeArrowheads="1" noChangeShapeType="1" noTextEdit="1"/>
              </p:cNvSpPr>
              <p:nvPr/>
            </p:nvSpPr>
            <p:spPr>
              <a:xfrm>
                <a:off x="2951952" y="6454742"/>
                <a:ext cx="1367062"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65E774-7FAA-0F49-874A-FF67C4B41567}"/>
                  </a:ext>
                </a:extLst>
              </p:cNvPr>
              <p:cNvSpPr txBox="1"/>
              <p:nvPr/>
            </p:nvSpPr>
            <p:spPr>
              <a:xfrm>
                <a:off x="4417656" y="6485124"/>
                <a:ext cx="1367062" cy="261610"/>
              </a:xfrm>
              <a:prstGeom prst="rect">
                <a:avLst/>
              </a:prstGeom>
              <a:noFill/>
            </p:spPr>
            <p:txBody>
              <a:bodyPr wrap="square" rtlCol="0">
                <a:spAutoFit/>
              </a:bodyPr>
              <a:lstStyle/>
              <a:p>
                <a:r>
                  <a:rPr lang="da-DK" sz="1100" dirty="0"/>
                  <a:t>I29: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7" name="TextBox 56">
                <a:extLst>
                  <a:ext uri="{FF2B5EF4-FFF2-40B4-BE49-F238E27FC236}">
                    <a16:creationId xmlns:a16="http://schemas.microsoft.com/office/drawing/2014/main" id="{4A65E774-7FAA-0F49-874A-FF67C4B41567}"/>
                  </a:ext>
                </a:extLst>
              </p:cNvPr>
              <p:cNvSpPr txBox="1">
                <a:spLocks noRot="1" noChangeAspect="1" noMove="1" noResize="1" noEditPoints="1" noAdjustHandles="1" noChangeArrowheads="1" noChangeShapeType="1" noTextEdit="1"/>
              </p:cNvSpPr>
              <p:nvPr/>
            </p:nvSpPr>
            <p:spPr>
              <a:xfrm>
                <a:off x="4417656" y="6485124"/>
                <a:ext cx="1367062" cy="261610"/>
              </a:xfrm>
              <a:prstGeom prst="rect">
                <a:avLst/>
              </a:prstGeom>
              <a:blipFill>
                <a:blip r:embed="rId2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F6FF5B2-965F-DD47-A598-99F31D43EC49}"/>
                  </a:ext>
                </a:extLst>
              </p:cNvPr>
              <p:cNvSpPr txBox="1"/>
              <p:nvPr/>
            </p:nvSpPr>
            <p:spPr>
              <a:xfrm>
                <a:off x="5857352" y="6491668"/>
                <a:ext cx="1367062" cy="261610"/>
              </a:xfrm>
              <a:prstGeom prst="rect">
                <a:avLst/>
              </a:prstGeom>
              <a:noFill/>
            </p:spPr>
            <p:txBody>
              <a:bodyPr wrap="square" rtlCol="0">
                <a:spAutoFit/>
              </a:bodyPr>
              <a:lstStyle/>
              <a:p>
                <a:r>
                  <a:rPr lang="da-DK" sz="1100" dirty="0"/>
                  <a:t>I30: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=0.448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8" name="TextBox 57">
                <a:extLst>
                  <a:ext uri="{FF2B5EF4-FFF2-40B4-BE49-F238E27FC236}">
                    <a16:creationId xmlns:a16="http://schemas.microsoft.com/office/drawing/2014/main" id="{DF6FF5B2-965F-DD47-A598-99F31D43EC49}"/>
                  </a:ext>
                </a:extLst>
              </p:cNvPr>
              <p:cNvSpPr txBox="1">
                <a:spLocks noRot="1" noChangeAspect="1" noMove="1" noResize="1" noEditPoints="1" noAdjustHandles="1" noChangeArrowheads="1" noChangeShapeType="1" noTextEdit="1"/>
              </p:cNvSpPr>
              <p:nvPr/>
            </p:nvSpPr>
            <p:spPr>
              <a:xfrm>
                <a:off x="5857352" y="6491668"/>
                <a:ext cx="1367062" cy="261610"/>
              </a:xfrm>
              <a:prstGeom prst="rect">
                <a:avLst/>
              </a:prstGeom>
              <a:blipFill>
                <a:blip r:embed="rId3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40F45-2D12-044C-9ECB-E4221A207F8F}"/>
                  </a:ext>
                </a:extLst>
              </p:cNvPr>
              <p:cNvSpPr txBox="1"/>
              <p:nvPr/>
            </p:nvSpPr>
            <p:spPr>
              <a:xfrm>
                <a:off x="7323056" y="6480122"/>
                <a:ext cx="1367062" cy="261610"/>
              </a:xfrm>
              <a:prstGeom prst="rect">
                <a:avLst/>
              </a:prstGeom>
              <a:noFill/>
            </p:spPr>
            <p:txBody>
              <a:bodyPr wrap="square" rtlCol="0">
                <a:spAutoFit/>
              </a:bodyPr>
              <a:lstStyle/>
              <a:p>
                <a:r>
                  <a:rPr lang="da-DK" sz="1100" dirty="0"/>
                  <a:t>I31: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=0.474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59" name="TextBox 58">
                <a:extLst>
                  <a:ext uri="{FF2B5EF4-FFF2-40B4-BE49-F238E27FC236}">
                    <a16:creationId xmlns:a16="http://schemas.microsoft.com/office/drawing/2014/main" id="{2AD40F45-2D12-044C-9ECB-E4221A207F8F}"/>
                  </a:ext>
                </a:extLst>
              </p:cNvPr>
              <p:cNvSpPr txBox="1">
                <a:spLocks noRot="1" noChangeAspect="1" noMove="1" noResize="1" noEditPoints="1" noAdjustHandles="1" noChangeArrowheads="1" noChangeShapeType="1" noTextEdit="1"/>
              </p:cNvSpPr>
              <p:nvPr/>
            </p:nvSpPr>
            <p:spPr>
              <a:xfrm>
                <a:off x="7323056" y="6480122"/>
                <a:ext cx="1367062" cy="261610"/>
              </a:xfrm>
              <a:prstGeom prst="rect">
                <a:avLst/>
              </a:prstGeom>
              <a:blipFill>
                <a:blip r:embed="rId3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EEEBD5-62E5-3E44-BD83-A6CDF29A351C}"/>
                  </a:ext>
                </a:extLst>
              </p:cNvPr>
              <p:cNvSpPr txBox="1"/>
              <p:nvPr/>
            </p:nvSpPr>
            <p:spPr>
              <a:xfrm>
                <a:off x="8729724" y="6454745"/>
                <a:ext cx="1367062" cy="261610"/>
              </a:xfrm>
              <a:prstGeom prst="rect">
                <a:avLst/>
              </a:prstGeom>
              <a:noFill/>
            </p:spPr>
            <p:txBody>
              <a:bodyPr wrap="square" rtlCol="0">
                <a:spAutoFit/>
              </a:bodyPr>
              <a:lstStyle/>
              <a:p>
                <a:r>
                  <a:rPr lang="da-DK" sz="1100" dirty="0"/>
                  <a:t>I32: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0" name="TextBox 59">
                <a:extLst>
                  <a:ext uri="{FF2B5EF4-FFF2-40B4-BE49-F238E27FC236}">
                    <a16:creationId xmlns:a16="http://schemas.microsoft.com/office/drawing/2014/main" id="{A6EEEBD5-62E5-3E44-BD83-A6CDF29A351C}"/>
                  </a:ext>
                </a:extLst>
              </p:cNvPr>
              <p:cNvSpPr txBox="1">
                <a:spLocks noRot="1" noChangeAspect="1" noMove="1" noResize="1" noEditPoints="1" noAdjustHandles="1" noChangeArrowheads="1" noChangeShapeType="1" noTextEdit="1"/>
              </p:cNvSpPr>
              <p:nvPr/>
            </p:nvSpPr>
            <p:spPr>
              <a:xfrm>
                <a:off x="8729724" y="6454745"/>
                <a:ext cx="1367062" cy="261610"/>
              </a:xfrm>
              <a:prstGeom prst="rect">
                <a:avLst/>
              </a:prstGeom>
              <a:blipFill>
                <a:blip r:embed="rId3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A794C4-FE24-E245-8A43-02567A68FA0D}"/>
                  </a:ext>
                </a:extLst>
              </p:cNvPr>
              <p:cNvSpPr txBox="1"/>
              <p:nvPr/>
            </p:nvSpPr>
            <p:spPr>
              <a:xfrm>
                <a:off x="10144128" y="6472267"/>
                <a:ext cx="1367062" cy="261610"/>
              </a:xfrm>
              <a:prstGeom prst="rect">
                <a:avLst/>
              </a:prstGeom>
              <a:noFill/>
            </p:spPr>
            <p:txBody>
              <a:bodyPr wrap="square" rtlCol="0">
                <a:spAutoFit/>
              </a:bodyPr>
              <a:lstStyle/>
              <a:p>
                <a:r>
                  <a:rPr lang="da-DK" sz="1100" dirty="0"/>
                  <a:t>I33: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61" name="TextBox 60">
                <a:extLst>
                  <a:ext uri="{FF2B5EF4-FFF2-40B4-BE49-F238E27FC236}">
                    <a16:creationId xmlns:a16="http://schemas.microsoft.com/office/drawing/2014/main" id="{EBA794C4-FE24-E245-8A43-02567A68FA0D}"/>
                  </a:ext>
                </a:extLst>
              </p:cNvPr>
              <p:cNvSpPr txBox="1">
                <a:spLocks noRot="1" noChangeAspect="1" noMove="1" noResize="1" noEditPoints="1" noAdjustHandles="1" noChangeArrowheads="1" noChangeShapeType="1" noTextEdit="1"/>
              </p:cNvSpPr>
              <p:nvPr/>
            </p:nvSpPr>
            <p:spPr>
              <a:xfrm>
                <a:off x="10144128" y="6472267"/>
                <a:ext cx="1367062" cy="261610"/>
              </a:xfrm>
              <a:prstGeom prst="rect">
                <a:avLst/>
              </a:prstGeom>
              <a:blipFill>
                <a:blip r:embed="rId33"/>
                <a:stretch>
                  <a:fillRect b="-9524"/>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B15CBDE2-7799-624D-AA8D-D6E217BFA52B}"/>
              </a:ext>
            </a:extLst>
          </p:cNvPr>
          <p:cNvSpPr>
            <a:spLocks noGrp="1"/>
          </p:cNvSpPr>
          <p:nvPr>
            <p:ph type="title"/>
          </p:nvPr>
        </p:nvSpPr>
        <p:spPr>
          <a:xfrm>
            <a:off x="839558" y="71942"/>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1B02EE-8E5B-6E4B-93D5-7C8341182913}"/>
                  </a:ext>
                </a:extLst>
              </p:cNvPr>
              <p:cNvSpPr txBox="1"/>
              <p:nvPr/>
            </p:nvSpPr>
            <p:spPr>
              <a:xfrm>
                <a:off x="7368356" y="4778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45" name="TextBox 44">
                <a:extLst>
                  <a:ext uri="{FF2B5EF4-FFF2-40B4-BE49-F238E27FC236}">
                    <a16:creationId xmlns:a16="http://schemas.microsoft.com/office/drawing/2014/main" id="{391B02EE-8E5B-6E4B-93D5-7C8341182913}"/>
                  </a:ext>
                </a:extLst>
              </p:cNvPr>
              <p:cNvSpPr txBox="1">
                <a:spLocks noRot="1" noChangeAspect="1" noMove="1" noResize="1" noEditPoints="1" noAdjustHandles="1" noChangeArrowheads="1" noChangeShapeType="1" noTextEdit="1"/>
              </p:cNvSpPr>
              <p:nvPr/>
            </p:nvSpPr>
            <p:spPr>
              <a:xfrm>
                <a:off x="7368356" y="47788"/>
                <a:ext cx="4310371" cy="391454"/>
              </a:xfrm>
              <a:prstGeom prst="rect">
                <a:avLst/>
              </a:prstGeom>
              <a:blipFill>
                <a:blip r:embed="rId34"/>
                <a:stretch>
                  <a:fillRect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24520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607F7F-2B49-EE4D-A0CB-12006375966B}"/>
              </a:ext>
            </a:extLst>
          </p:cNvPr>
          <p:cNvPicPr>
            <a:picLocks noChangeAspect="1"/>
          </p:cNvPicPr>
          <p:nvPr/>
        </p:nvPicPr>
        <p:blipFill>
          <a:blip r:embed="rId2"/>
          <a:stretch>
            <a:fillRect/>
          </a:stretch>
        </p:blipFill>
        <p:spPr>
          <a:xfrm>
            <a:off x="1489281" y="777450"/>
            <a:ext cx="1416025" cy="2812051"/>
          </a:xfrm>
          <a:prstGeom prst="rect">
            <a:avLst/>
          </a:prstGeom>
        </p:spPr>
      </p:pic>
      <p:pic>
        <p:nvPicPr>
          <p:cNvPr id="29" name="Picture 28">
            <a:extLst>
              <a:ext uri="{FF2B5EF4-FFF2-40B4-BE49-F238E27FC236}">
                <a16:creationId xmlns:a16="http://schemas.microsoft.com/office/drawing/2014/main" id="{757AD191-2B05-954E-98E6-9A9F7B0CDDD0}"/>
              </a:ext>
            </a:extLst>
          </p:cNvPr>
          <p:cNvPicPr>
            <a:picLocks noChangeAspect="1"/>
          </p:cNvPicPr>
          <p:nvPr/>
        </p:nvPicPr>
        <p:blipFill>
          <a:blip r:embed="rId3"/>
          <a:stretch>
            <a:fillRect/>
          </a:stretch>
        </p:blipFill>
        <p:spPr>
          <a:xfrm>
            <a:off x="2905306" y="777450"/>
            <a:ext cx="1416025" cy="2812051"/>
          </a:xfrm>
          <a:prstGeom prst="rect">
            <a:avLst/>
          </a:prstGeom>
        </p:spPr>
      </p:pic>
      <p:pic>
        <p:nvPicPr>
          <p:cNvPr id="31" name="Picture 30">
            <a:extLst>
              <a:ext uri="{FF2B5EF4-FFF2-40B4-BE49-F238E27FC236}">
                <a16:creationId xmlns:a16="http://schemas.microsoft.com/office/drawing/2014/main" id="{24E33E60-CE7D-2E4E-B514-35E982226144}"/>
              </a:ext>
            </a:extLst>
          </p:cNvPr>
          <p:cNvPicPr>
            <a:picLocks noChangeAspect="1"/>
          </p:cNvPicPr>
          <p:nvPr/>
        </p:nvPicPr>
        <p:blipFill>
          <a:blip r:embed="rId4"/>
          <a:stretch>
            <a:fillRect/>
          </a:stretch>
        </p:blipFill>
        <p:spPr>
          <a:xfrm>
            <a:off x="4321332" y="777450"/>
            <a:ext cx="1416026" cy="2812051"/>
          </a:xfrm>
          <a:prstGeom prst="rect">
            <a:avLst/>
          </a:prstGeom>
        </p:spPr>
      </p:pic>
      <p:pic>
        <p:nvPicPr>
          <p:cNvPr id="33" name="Picture 32">
            <a:extLst>
              <a:ext uri="{FF2B5EF4-FFF2-40B4-BE49-F238E27FC236}">
                <a16:creationId xmlns:a16="http://schemas.microsoft.com/office/drawing/2014/main" id="{96C8DF8E-E948-A54A-B040-68C902165DB2}"/>
              </a:ext>
            </a:extLst>
          </p:cNvPr>
          <p:cNvPicPr>
            <a:picLocks noChangeAspect="1"/>
          </p:cNvPicPr>
          <p:nvPr/>
        </p:nvPicPr>
        <p:blipFill>
          <a:blip r:embed="rId5"/>
          <a:stretch>
            <a:fillRect/>
          </a:stretch>
        </p:blipFill>
        <p:spPr>
          <a:xfrm>
            <a:off x="5737356" y="777450"/>
            <a:ext cx="1416025" cy="2812051"/>
          </a:xfrm>
          <a:prstGeom prst="rect">
            <a:avLst/>
          </a:prstGeom>
        </p:spPr>
      </p:pic>
      <p:pic>
        <p:nvPicPr>
          <p:cNvPr id="35" name="Picture 34">
            <a:extLst>
              <a:ext uri="{FF2B5EF4-FFF2-40B4-BE49-F238E27FC236}">
                <a16:creationId xmlns:a16="http://schemas.microsoft.com/office/drawing/2014/main" id="{8F2B320E-8B99-7049-ABBE-33A9A9C384D1}"/>
              </a:ext>
            </a:extLst>
          </p:cNvPr>
          <p:cNvPicPr>
            <a:picLocks noChangeAspect="1"/>
          </p:cNvPicPr>
          <p:nvPr/>
        </p:nvPicPr>
        <p:blipFill>
          <a:blip r:embed="rId6"/>
          <a:stretch>
            <a:fillRect/>
          </a:stretch>
        </p:blipFill>
        <p:spPr>
          <a:xfrm>
            <a:off x="7153381" y="777450"/>
            <a:ext cx="1416025" cy="2812051"/>
          </a:xfrm>
          <a:prstGeom prst="rect">
            <a:avLst/>
          </a:prstGeom>
        </p:spPr>
      </p:pic>
      <p:pic>
        <p:nvPicPr>
          <p:cNvPr id="36" name="Picture 35">
            <a:extLst>
              <a:ext uri="{FF2B5EF4-FFF2-40B4-BE49-F238E27FC236}">
                <a16:creationId xmlns:a16="http://schemas.microsoft.com/office/drawing/2014/main" id="{50E002BC-CEDB-3147-A7F1-F1A82FA7C157}"/>
              </a:ext>
            </a:extLst>
          </p:cNvPr>
          <p:cNvPicPr>
            <a:picLocks noChangeAspect="1"/>
          </p:cNvPicPr>
          <p:nvPr/>
        </p:nvPicPr>
        <p:blipFill>
          <a:blip r:embed="rId7"/>
          <a:stretch>
            <a:fillRect/>
          </a:stretch>
        </p:blipFill>
        <p:spPr>
          <a:xfrm>
            <a:off x="73254" y="777449"/>
            <a:ext cx="1416026" cy="2812052"/>
          </a:xfrm>
          <a:prstGeom prst="rect">
            <a:avLst/>
          </a:prstGeom>
        </p:spPr>
      </p:pic>
      <p:pic>
        <p:nvPicPr>
          <p:cNvPr id="37" name="Picture 36">
            <a:extLst>
              <a:ext uri="{FF2B5EF4-FFF2-40B4-BE49-F238E27FC236}">
                <a16:creationId xmlns:a16="http://schemas.microsoft.com/office/drawing/2014/main" id="{DCE31DAC-2533-1E4B-8BC6-7196F3E49621}"/>
              </a:ext>
            </a:extLst>
          </p:cNvPr>
          <p:cNvPicPr>
            <a:picLocks noChangeAspect="1"/>
          </p:cNvPicPr>
          <p:nvPr/>
        </p:nvPicPr>
        <p:blipFill>
          <a:blip r:embed="rId8"/>
          <a:stretch>
            <a:fillRect/>
          </a:stretch>
        </p:blipFill>
        <p:spPr>
          <a:xfrm>
            <a:off x="8569404" y="758751"/>
            <a:ext cx="1425442" cy="283075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1FC065-54DF-A24F-BA94-DF6FBCF59DEF}"/>
                  </a:ext>
                </a:extLst>
              </p:cNvPr>
              <p:cNvSpPr txBox="1"/>
              <p:nvPr/>
            </p:nvSpPr>
            <p:spPr>
              <a:xfrm>
                <a:off x="113203" y="3606194"/>
                <a:ext cx="1367062" cy="261610"/>
              </a:xfrm>
              <a:prstGeom prst="rect">
                <a:avLst/>
              </a:prstGeom>
              <a:noFill/>
            </p:spPr>
            <p:txBody>
              <a:bodyPr wrap="square" rtlCol="0">
                <a:spAutoFit/>
              </a:bodyPr>
              <a:lstStyle/>
              <a:p>
                <a:r>
                  <a:rPr lang="da-DK" sz="1100" dirty="0"/>
                  <a:t>I34: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=0.643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481FC065-54DF-A24F-BA94-DF6FBCF59DEF}"/>
                  </a:ext>
                </a:extLst>
              </p:cNvPr>
              <p:cNvSpPr txBox="1">
                <a:spLocks noRot="1" noChangeAspect="1" noMove="1" noResize="1" noEditPoints="1" noAdjustHandles="1" noChangeArrowheads="1" noChangeShapeType="1" noTextEdit="1"/>
              </p:cNvSpPr>
              <p:nvPr/>
            </p:nvSpPr>
            <p:spPr>
              <a:xfrm>
                <a:off x="113203" y="3606194"/>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C796C6-057D-A747-97C4-BA28C590BDC6}"/>
                  </a:ext>
                </a:extLst>
              </p:cNvPr>
              <p:cNvSpPr txBox="1"/>
              <p:nvPr/>
            </p:nvSpPr>
            <p:spPr>
              <a:xfrm>
                <a:off x="1499636" y="3590538"/>
                <a:ext cx="1367062" cy="261610"/>
              </a:xfrm>
              <a:prstGeom prst="rect">
                <a:avLst/>
              </a:prstGeom>
              <a:noFill/>
            </p:spPr>
            <p:txBody>
              <a:bodyPr wrap="square" rtlCol="0">
                <a:spAutoFit/>
              </a:bodyPr>
              <a:lstStyle/>
              <a:p>
                <a:r>
                  <a:rPr lang="da-DK" sz="1100" dirty="0"/>
                  <a:t>I35: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A2C796C6-057D-A747-97C4-BA28C590BDC6}"/>
                  </a:ext>
                </a:extLst>
              </p:cNvPr>
              <p:cNvSpPr txBox="1">
                <a:spLocks noRot="1" noChangeAspect="1" noMove="1" noResize="1" noEditPoints="1" noAdjustHandles="1" noChangeArrowheads="1" noChangeShapeType="1" noTextEdit="1"/>
              </p:cNvSpPr>
              <p:nvPr/>
            </p:nvSpPr>
            <p:spPr>
              <a:xfrm>
                <a:off x="1499636" y="3590538"/>
                <a:ext cx="1367062"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032359-5001-ED43-9AEB-84BE94323DB6}"/>
                  </a:ext>
                </a:extLst>
              </p:cNvPr>
              <p:cNvSpPr txBox="1"/>
              <p:nvPr/>
            </p:nvSpPr>
            <p:spPr>
              <a:xfrm>
                <a:off x="2980751" y="3589500"/>
                <a:ext cx="1367062" cy="261610"/>
              </a:xfrm>
              <a:prstGeom prst="rect">
                <a:avLst/>
              </a:prstGeom>
              <a:noFill/>
            </p:spPr>
            <p:txBody>
              <a:bodyPr wrap="square" rtlCol="0">
                <a:spAutoFit/>
              </a:bodyPr>
              <a:lstStyle/>
              <a:p>
                <a:r>
                  <a:rPr lang="da-DK" sz="1100" dirty="0"/>
                  <a:t>I36: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B8032359-5001-ED43-9AEB-84BE94323DB6}"/>
                  </a:ext>
                </a:extLst>
              </p:cNvPr>
              <p:cNvSpPr txBox="1">
                <a:spLocks noRot="1" noChangeAspect="1" noMove="1" noResize="1" noEditPoints="1" noAdjustHandles="1" noChangeArrowheads="1" noChangeShapeType="1" noTextEdit="1"/>
              </p:cNvSpPr>
              <p:nvPr/>
            </p:nvSpPr>
            <p:spPr>
              <a:xfrm>
                <a:off x="2980751" y="3589500"/>
                <a:ext cx="1367062" cy="261610"/>
              </a:xfrm>
              <a:prstGeom prst="rect">
                <a:avLst/>
              </a:prstGeom>
              <a:blipFill>
                <a:blip r:embed="rId1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10B3418-CE6B-BC47-9B5C-F461B9D3B6D1}"/>
                  </a:ext>
                </a:extLst>
              </p:cNvPr>
              <p:cNvSpPr txBox="1"/>
              <p:nvPr/>
            </p:nvSpPr>
            <p:spPr>
              <a:xfrm>
                <a:off x="4446455" y="3619882"/>
                <a:ext cx="1367062" cy="261610"/>
              </a:xfrm>
              <a:prstGeom prst="rect">
                <a:avLst/>
              </a:prstGeom>
              <a:noFill/>
            </p:spPr>
            <p:txBody>
              <a:bodyPr wrap="square" rtlCol="0">
                <a:spAutoFit/>
              </a:bodyPr>
              <a:lstStyle/>
              <a:p>
                <a:r>
                  <a:rPr lang="da-DK" sz="1100" dirty="0"/>
                  <a:t>I37: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E10B3418-CE6B-BC47-9B5C-F461B9D3B6D1}"/>
                  </a:ext>
                </a:extLst>
              </p:cNvPr>
              <p:cNvSpPr txBox="1">
                <a:spLocks noRot="1" noChangeAspect="1" noMove="1" noResize="1" noEditPoints="1" noAdjustHandles="1" noChangeArrowheads="1" noChangeShapeType="1" noTextEdit="1"/>
              </p:cNvSpPr>
              <p:nvPr/>
            </p:nvSpPr>
            <p:spPr>
              <a:xfrm>
                <a:off x="4446455" y="3619882"/>
                <a:ext cx="1367062"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A35F216-04B6-D84D-B76F-5B3486B4A41A}"/>
                  </a:ext>
                </a:extLst>
              </p:cNvPr>
              <p:cNvSpPr txBox="1"/>
              <p:nvPr/>
            </p:nvSpPr>
            <p:spPr>
              <a:xfrm>
                <a:off x="5886151" y="3626426"/>
                <a:ext cx="1367062" cy="261610"/>
              </a:xfrm>
              <a:prstGeom prst="rect">
                <a:avLst/>
              </a:prstGeom>
              <a:noFill/>
            </p:spPr>
            <p:txBody>
              <a:bodyPr wrap="square" rtlCol="0">
                <a:spAutoFit/>
              </a:bodyPr>
              <a:lstStyle/>
              <a:p>
                <a:r>
                  <a:rPr lang="da-DK" sz="1100" dirty="0"/>
                  <a:t>I38: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8A35F216-04B6-D84D-B76F-5B3486B4A41A}"/>
                  </a:ext>
                </a:extLst>
              </p:cNvPr>
              <p:cNvSpPr txBox="1">
                <a:spLocks noRot="1" noChangeAspect="1" noMove="1" noResize="1" noEditPoints="1" noAdjustHandles="1" noChangeArrowheads="1" noChangeShapeType="1" noTextEdit="1"/>
              </p:cNvSpPr>
              <p:nvPr/>
            </p:nvSpPr>
            <p:spPr>
              <a:xfrm>
                <a:off x="5886151" y="3626426"/>
                <a:ext cx="1367062" cy="261610"/>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C710CA-C530-164B-98DB-859F6F111A57}"/>
                  </a:ext>
                </a:extLst>
              </p:cNvPr>
              <p:cNvSpPr txBox="1"/>
              <p:nvPr/>
            </p:nvSpPr>
            <p:spPr>
              <a:xfrm>
                <a:off x="7351855" y="3614880"/>
                <a:ext cx="1367062" cy="261610"/>
              </a:xfrm>
              <a:prstGeom prst="rect">
                <a:avLst/>
              </a:prstGeom>
              <a:noFill/>
            </p:spPr>
            <p:txBody>
              <a:bodyPr wrap="square" rtlCol="0">
                <a:spAutoFit/>
              </a:bodyPr>
              <a:lstStyle/>
              <a:p>
                <a:r>
                  <a:rPr lang="da-DK" sz="1100" dirty="0"/>
                  <a:t>I39: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=0.836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76C710CA-C530-164B-98DB-859F6F111A57}"/>
                  </a:ext>
                </a:extLst>
              </p:cNvPr>
              <p:cNvSpPr txBox="1">
                <a:spLocks noRot="1" noChangeAspect="1" noMove="1" noResize="1" noEditPoints="1" noAdjustHandles="1" noChangeArrowheads="1" noChangeShapeType="1" noTextEdit="1"/>
              </p:cNvSpPr>
              <p:nvPr/>
            </p:nvSpPr>
            <p:spPr>
              <a:xfrm>
                <a:off x="7351855" y="3614880"/>
                <a:ext cx="1367062" cy="261610"/>
              </a:xfrm>
              <a:prstGeom prst="rect">
                <a:avLst/>
              </a:prstGeom>
              <a:blipFill>
                <a:blip r:embed="rId1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C28523-1A0D-674F-B974-2AACBD3885C3}"/>
                  </a:ext>
                </a:extLst>
              </p:cNvPr>
              <p:cNvSpPr txBox="1"/>
              <p:nvPr/>
            </p:nvSpPr>
            <p:spPr>
              <a:xfrm>
                <a:off x="8758523" y="3589503"/>
                <a:ext cx="1367062" cy="261610"/>
              </a:xfrm>
              <a:prstGeom prst="rect">
                <a:avLst/>
              </a:prstGeom>
              <a:noFill/>
            </p:spPr>
            <p:txBody>
              <a:bodyPr wrap="square" rtlCol="0">
                <a:spAutoFit/>
              </a:bodyPr>
              <a:lstStyle/>
              <a:p>
                <a:r>
                  <a:rPr lang="da-DK" sz="1100" dirty="0"/>
                  <a:t>I40: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7" name="TextBox 46">
                <a:extLst>
                  <a:ext uri="{FF2B5EF4-FFF2-40B4-BE49-F238E27FC236}">
                    <a16:creationId xmlns:a16="http://schemas.microsoft.com/office/drawing/2014/main" id="{9FC28523-1A0D-674F-B974-2AACBD3885C3}"/>
                  </a:ext>
                </a:extLst>
              </p:cNvPr>
              <p:cNvSpPr txBox="1">
                <a:spLocks noRot="1" noChangeAspect="1" noMove="1" noResize="1" noEditPoints="1" noAdjustHandles="1" noChangeArrowheads="1" noChangeShapeType="1" noTextEdit="1"/>
              </p:cNvSpPr>
              <p:nvPr/>
            </p:nvSpPr>
            <p:spPr>
              <a:xfrm>
                <a:off x="8758523" y="3589503"/>
                <a:ext cx="1367062" cy="261610"/>
              </a:xfrm>
              <a:prstGeom prst="rect">
                <a:avLst/>
              </a:prstGeom>
              <a:blipFill>
                <a:blip r:embed="rId15"/>
                <a:stretch>
                  <a:fillRect b="-9524"/>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807A0605-8185-6F48-BB7E-2977B2D9C0EA}"/>
              </a:ext>
            </a:extLst>
          </p:cNvPr>
          <p:cNvSpPr>
            <a:spLocks noGrp="1"/>
          </p:cNvSpPr>
          <p:nvPr>
            <p:ph type="title"/>
          </p:nvPr>
        </p:nvSpPr>
        <p:spPr>
          <a:xfrm>
            <a:off x="843148" y="111125"/>
            <a:ext cx="6380612" cy="431184"/>
          </a:xfrm>
          <a:solidFill>
            <a:schemeClr val="accent2"/>
          </a:solidFill>
        </p:spPr>
        <p:txBody>
          <a:bodyPr>
            <a:noAutofit/>
          </a:bodyPr>
          <a:lstStyle/>
          <a:p>
            <a:r>
              <a:rPr lang="da-DK" sz="3000" dirty="0"/>
              <a:t>V</a:t>
            </a:r>
            <a:r>
              <a:rPr lang="da-DK" sz="3000" baseline="-25000" dirty="0"/>
              <a:t>2</a:t>
            </a:r>
            <a:r>
              <a:rPr lang="da-DK" sz="3000" dirty="0"/>
              <a:t>O</a:t>
            </a:r>
            <a:r>
              <a:rPr lang="da-DK" sz="3000" baseline="-25000" dirty="0"/>
              <a:t>5</a:t>
            </a:r>
            <a:r>
              <a:rPr lang="da-DK" sz="3000" dirty="0"/>
              <a:t> Clusters with </a:t>
            </a:r>
            <a:r>
              <a:rPr lang="da-DK" sz="3000" dirty="0" err="1"/>
              <a:t>O</a:t>
            </a:r>
            <a:r>
              <a:rPr lang="da-DK" sz="3000" baseline="-25000" dirty="0" err="1"/>
              <a:t>v</a:t>
            </a:r>
            <a:r>
              <a:rPr lang="da-DK" sz="3000" dirty="0"/>
              <a:t> (1by4 Super </a:t>
            </a:r>
            <a:r>
              <a:rPr lang="da-DK" sz="3000" dirty="0" err="1"/>
              <a:t>cell</a:t>
            </a:r>
            <a:r>
              <a:rPr lang="da-DK" sz="300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102A89-5A5B-A34D-8B5C-BC805AB38E43}"/>
                  </a:ext>
                </a:extLst>
              </p:cNvPr>
              <p:cNvSpPr txBox="1"/>
              <p:nvPr/>
            </p:nvSpPr>
            <p:spPr>
              <a:xfrm>
                <a:off x="7371946" y="86971"/>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7" name="TextBox 16">
                <a:extLst>
                  <a:ext uri="{FF2B5EF4-FFF2-40B4-BE49-F238E27FC236}">
                    <a16:creationId xmlns:a16="http://schemas.microsoft.com/office/drawing/2014/main" id="{3F102A89-5A5B-A34D-8B5C-BC805AB38E43}"/>
                  </a:ext>
                </a:extLst>
              </p:cNvPr>
              <p:cNvSpPr txBox="1">
                <a:spLocks noRot="1" noChangeAspect="1" noMove="1" noResize="1" noEditPoints="1" noAdjustHandles="1" noChangeArrowheads="1" noChangeShapeType="1" noTextEdit="1"/>
              </p:cNvSpPr>
              <p:nvPr/>
            </p:nvSpPr>
            <p:spPr>
              <a:xfrm>
                <a:off x="7371946" y="86971"/>
                <a:ext cx="4310371" cy="391454"/>
              </a:xfrm>
              <a:prstGeom prst="rect">
                <a:avLst/>
              </a:prstGeom>
              <a:blipFill>
                <a:blip r:embed="rId16"/>
                <a:stretch>
                  <a:fillRect t="-3125" b="-25000"/>
                </a:stretch>
              </a:blipFill>
            </p:spPr>
            <p:txBody>
              <a:bodyPr/>
              <a:lstStyle/>
              <a:p>
                <a:r>
                  <a:rPr lang="en-US">
                    <a:noFill/>
                  </a:rPr>
                  <a:t> </a:t>
                </a:r>
              </a:p>
            </p:txBody>
          </p:sp>
        </mc:Fallback>
      </mc:AlternateContent>
    </p:spTree>
    <p:extLst>
      <p:ext uri="{BB962C8B-B14F-4D97-AF65-F5344CB8AC3E}">
        <p14:creationId xmlns:p14="http://schemas.microsoft.com/office/powerpoint/2010/main" val="240144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714AB-5B4E-0048-A73A-8FE287609BF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r>
                            <a:rPr lang="en-US" dirty="0"/>
                            <a:t>I</a:t>
                          </a:r>
                          <a:r>
                            <a:rPr lang="en-US" baseline="-25000" dirty="0"/>
                            <a:t>1</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25000" dirty="0"/>
                            <a:t> </a:t>
                          </a:r>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2</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3</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25000" dirty="0"/>
                            <a:t>4</a:t>
                          </a:r>
                          <a:r>
                            <a:rPr lang="en-US" baseline="0" dirty="0"/>
                            <a:t>/</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r>
                                <a:rPr lang="en-US" b="1" i="1" baseline="0" smtClean="0">
                                  <a:latin typeface="Cambria Math" panose="02040503050406030204" pitchFamily="18" charset="0"/>
                                  <a:ea typeface="Cambria Math" panose="02040503050406030204" pitchFamily="18" charset="0"/>
                                </a:rPr>
                                <m:t>𝑬</m:t>
                              </m:r>
                              <m:r>
                                <a:rPr lang="en-US" b="1" i="0" baseline="0" smtClean="0">
                                  <a:latin typeface="Cambria Math" panose="02040503050406030204" pitchFamily="18" charset="0"/>
                                  <a:ea typeface="Cambria Math" panose="02040503050406030204" pitchFamily="18" charset="0"/>
                                </a:rPr>
                                <m:t>(</m:t>
                              </m:r>
                              <m:r>
                                <a:rPr lang="en-US" b="1" i="0" baseline="0" smtClean="0">
                                  <a:latin typeface="Cambria Math" panose="02040503050406030204" pitchFamily="18" charset="0"/>
                                  <a:ea typeface="Cambria Math" panose="02040503050406030204" pitchFamily="18" charset="0"/>
                                </a:rPr>
                                <m:t>𝐞𝐕</m:t>
                              </m:r>
                              <m:r>
                                <a:rPr lang="en-US" b="1" i="0" baseline="0" smtClean="0">
                                  <a:latin typeface="Cambria Math" panose="02040503050406030204" pitchFamily="18" charset="0"/>
                                  <a:ea typeface="Cambria Math" panose="02040503050406030204" pitchFamily="18" charset="0"/>
                                </a:rPr>
                                <m:t>)</m:t>
                              </m:r>
                            </m:oMath>
                          </a14:m>
                          <a:r>
                            <a:rPr lang="en-US" baseline="0" dirty="0"/>
                            <a:t>(</a:t>
                          </a:r>
                          <a:r>
                            <a:rPr lang="en-US" baseline="0" dirty="0" err="1"/>
                            <a:t>O</a:t>
                          </a:r>
                          <a:r>
                            <a:rPr lang="en-US" baseline="-25000" dirty="0" err="1"/>
                            <a:t>v</a:t>
                          </a:r>
                          <a:r>
                            <a:rPr lang="en-US" baseline="0" dirty="0"/>
                            <a:t>)</a:t>
                          </a:r>
                          <a:endParaRPr lang="en-US" baseline="-25000" dirty="0"/>
                        </a:p>
                      </a:txBody>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Choice>
        <mc:Fallback xmlns="">
          <p:graphicFrame>
            <p:nvGraphicFramePr>
              <p:cNvPr id="5" name="Table 4">
                <a:extLst>
                  <a:ext uri="{FF2B5EF4-FFF2-40B4-BE49-F238E27FC236}">
                    <a16:creationId xmlns:a16="http://schemas.microsoft.com/office/drawing/2014/main" id="{73A6AF6F-0F73-754D-88AC-F1CE9AD40105}"/>
                  </a:ext>
                </a:extLst>
              </p:cNvPr>
              <p:cNvGraphicFramePr>
                <a:graphicFrameLocks noGrp="1"/>
              </p:cNvGraphicFramePr>
              <p:nvPr>
                <p:extLst>
                  <p:ext uri="{D42A27DB-BD31-4B8C-83A1-F6EECF244321}">
                    <p14:modId xmlns:p14="http://schemas.microsoft.com/office/powerpoint/2010/main" val="1484536790"/>
                  </p:ext>
                </p:extLst>
              </p:nvPr>
            </p:nvGraphicFramePr>
            <p:xfrm>
              <a:off x="198120" y="3645638"/>
              <a:ext cx="11795759" cy="2283460"/>
            </p:xfrm>
            <a:graphic>
              <a:graphicData uri="http://schemas.openxmlformats.org/drawingml/2006/table">
                <a:tbl>
                  <a:tblPr firstRow="1" bandRow="1">
                    <a:tableStyleId>{5C22544A-7EE6-4342-B048-85BDC9FD1C3A}</a:tableStyleId>
                  </a:tblPr>
                  <a:tblGrid>
                    <a:gridCol w="5293707">
                      <a:extLst>
                        <a:ext uri="{9D8B030D-6E8A-4147-A177-3AD203B41FA5}">
                          <a16:colId xmlns:a16="http://schemas.microsoft.com/office/drawing/2014/main" val="2266644121"/>
                        </a:ext>
                      </a:extLst>
                    </a:gridCol>
                    <a:gridCol w="1594773">
                      <a:extLst>
                        <a:ext uri="{9D8B030D-6E8A-4147-A177-3AD203B41FA5}">
                          <a16:colId xmlns:a16="http://schemas.microsoft.com/office/drawing/2014/main" val="4062570423"/>
                        </a:ext>
                      </a:extLst>
                    </a:gridCol>
                    <a:gridCol w="1656080">
                      <a:extLst>
                        <a:ext uri="{9D8B030D-6E8A-4147-A177-3AD203B41FA5}">
                          <a16:colId xmlns:a16="http://schemas.microsoft.com/office/drawing/2014/main" val="1923482170"/>
                        </a:ext>
                      </a:extLst>
                    </a:gridCol>
                    <a:gridCol w="1544320">
                      <a:extLst>
                        <a:ext uri="{9D8B030D-6E8A-4147-A177-3AD203B41FA5}">
                          <a16:colId xmlns:a16="http://schemas.microsoft.com/office/drawing/2014/main" val="1517142723"/>
                        </a:ext>
                      </a:extLst>
                    </a:gridCol>
                    <a:gridCol w="1706879">
                      <a:extLst>
                        <a:ext uri="{9D8B030D-6E8A-4147-A177-3AD203B41FA5}">
                          <a16:colId xmlns:a16="http://schemas.microsoft.com/office/drawing/2014/main" val="968779909"/>
                        </a:ext>
                      </a:extLst>
                    </a:gridCol>
                  </a:tblGrid>
                  <a:tr h="409786">
                    <a:tc>
                      <a:txBody>
                        <a:bodyPr/>
                        <a:lstStyle/>
                        <a:p>
                          <a:r>
                            <a:rPr lang="en-US" dirty="0"/>
                            <a:t>Method (</a:t>
                          </a:r>
                          <a:r>
                            <a:rPr lang="en-US" dirty="0" err="1"/>
                            <a:t>f</a:t>
                          </a:r>
                          <a:r>
                            <a:rPr lang="en-US" baseline="-25000" dirty="0" err="1"/>
                            <a:t>cut</a:t>
                          </a:r>
                          <a:r>
                            <a:rPr lang="en-US" dirty="0"/>
                            <a:t>=0.023 eV/Ang)</a:t>
                          </a:r>
                        </a:p>
                      </a:txBody>
                      <a:tcPr/>
                    </a:tc>
                    <a:tc>
                      <a:txBody>
                        <a:bodyPr/>
                        <a:lstStyle/>
                        <a:p>
                          <a:endParaRPr lang="en-US"/>
                        </a:p>
                      </a:txBody>
                      <a:tcPr>
                        <a:blipFill>
                          <a:blip r:embed="rId2"/>
                          <a:stretch>
                            <a:fillRect l="-331746" t="-6250" r="-307937" b="-484375"/>
                          </a:stretch>
                        </a:blipFill>
                      </a:tcPr>
                    </a:tc>
                    <a:tc>
                      <a:txBody>
                        <a:bodyPr/>
                        <a:lstStyle/>
                        <a:p>
                          <a:endParaRPr lang="en-US"/>
                        </a:p>
                      </a:txBody>
                      <a:tcPr>
                        <a:blipFill>
                          <a:blip r:embed="rId2"/>
                          <a:stretch>
                            <a:fillRect l="-415267" t="-6250" r="-196183" b="-484375"/>
                          </a:stretch>
                        </a:blipFill>
                      </a:tcPr>
                    </a:tc>
                    <a:tc>
                      <a:txBody>
                        <a:bodyPr/>
                        <a:lstStyle/>
                        <a:p>
                          <a:endParaRPr lang="en-US"/>
                        </a:p>
                      </a:txBody>
                      <a:tcPr>
                        <a:blipFill>
                          <a:blip r:embed="rId2"/>
                          <a:stretch>
                            <a:fillRect l="-557851" t="-6250" r="-112397" b="-484375"/>
                          </a:stretch>
                        </a:blipFill>
                      </a:tcPr>
                    </a:tc>
                    <a:tc>
                      <a:txBody>
                        <a:bodyPr/>
                        <a:lstStyle/>
                        <a:p>
                          <a:endParaRPr lang="en-US"/>
                        </a:p>
                      </a:txBody>
                      <a:tcPr>
                        <a:blipFill>
                          <a:blip r:embed="rId2"/>
                          <a:stretch>
                            <a:fillRect l="-589630" t="-6250" r="-741" b="-484375"/>
                          </a:stretch>
                        </a:blipFill>
                      </a:tcPr>
                    </a:tc>
                    <a:extLst>
                      <a:ext uri="{0D108BD9-81ED-4DB2-BD59-A6C34878D82A}">
                        <a16:rowId xmlns:a16="http://schemas.microsoft.com/office/drawing/2014/main" val="1206510369"/>
                      </a:ext>
                    </a:extLst>
                  </a:tr>
                  <a:tr h="370840">
                    <a:tc>
                      <a:txBody>
                        <a:bodyPr/>
                        <a:lstStyle/>
                        <a:p>
                          <a:r>
                            <a:rPr lang="en-US" dirty="0"/>
                            <a:t>GPAW (PW(500 eV),</a:t>
                          </a:r>
                          <a:r>
                            <a:rPr lang="en-US" dirty="0" err="1"/>
                            <a:t>PBE,dzp</a:t>
                          </a:r>
                          <a:r>
                            <a:rPr lang="en-US" dirty="0"/>
                            <a:t>,(2,2,1)) </a:t>
                          </a:r>
                          <a:endParaRPr lang="en-US" baseline="-25000" dirty="0"/>
                        </a:p>
                      </a:txBody>
                      <a:tcPr>
                        <a:solidFill>
                          <a:schemeClr val="accent2"/>
                        </a:solidFill>
                      </a:tcPr>
                    </a:tc>
                    <a:tc>
                      <a:txBody>
                        <a:bodyPr/>
                        <a:lstStyle/>
                        <a:p>
                          <a:r>
                            <a:rPr lang="en-US" dirty="0"/>
                            <a:t>0.00</a:t>
                          </a:r>
                        </a:p>
                      </a:txBody>
                      <a:tcPr>
                        <a:solidFill>
                          <a:schemeClr val="accent2"/>
                        </a:solidFill>
                      </a:tcPr>
                    </a:tc>
                    <a:tc>
                      <a:txBody>
                        <a:bodyPr/>
                        <a:lstStyle/>
                        <a:p>
                          <a:r>
                            <a:rPr lang="en-US" dirty="0"/>
                            <a:t>-0.476</a:t>
                          </a:r>
                        </a:p>
                      </a:txBody>
                      <a:tcPr>
                        <a:solidFill>
                          <a:schemeClr val="accent2"/>
                        </a:solidFill>
                      </a:tcPr>
                    </a:tc>
                    <a:tc>
                      <a:txBody>
                        <a:bodyPr/>
                        <a:lstStyle/>
                        <a:p>
                          <a:r>
                            <a:rPr lang="en-US" dirty="0"/>
                            <a:t>-0.103</a:t>
                          </a:r>
                        </a:p>
                      </a:txBody>
                      <a:tcPr>
                        <a:solidFill>
                          <a:schemeClr val="accent2"/>
                        </a:solidFill>
                      </a:tcPr>
                    </a:tc>
                    <a:tc>
                      <a:txBody>
                        <a:bodyPr/>
                        <a:lstStyle/>
                        <a:p>
                          <a:r>
                            <a:rPr lang="en-US" dirty="0"/>
                            <a:t>-0.411</a:t>
                          </a:r>
                        </a:p>
                      </a:txBody>
                      <a:tcPr>
                        <a:solidFill>
                          <a:schemeClr val="accent2"/>
                        </a:solidFill>
                      </a:tcPr>
                    </a:tc>
                    <a:extLst>
                      <a:ext uri="{0D108BD9-81ED-4DB2-BD59-A6C34878D82A}">
                        <a16:rowId xmlns:a16="http://schemas.microsoft.com/office/drawing/2014/main" val="4246697400"/>
                      </a:ext>
                    </a:extLst>
                  </a:tr>
                  <a:tr h="39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,(2,2,1),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0.124</a:t>
                          </a:r>
                        </a:p>
                      </a:txBody>
                      <a:tcPr/>
                    </a:tc>
                    <a:extLst>
                      <a:ext uri="{0D108BD9-81ED-4DB2-BD59-A6C34878D82A}">
                        <a16:rowId xmlns:a16="http://schemas.microsoft.com/office/drawing/2014/main" val="185368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GPAW (PW(500 eV),</a:t>
                          </a:r>
                          <a:r>
                            <a:rPr lang="en-US" dirty="0" err="1"/>
                            <a:t>PBE,dzp</a:t>
                          </a:r>
                          <a:r>
                            <a:rPr lang="en-US" dirty="0"/>
                            <a:t>,(4,4,1), U(4.0))</a:t>
                          </a:r>
                          <a:endParaRPr lang="en-US" baseline="-25000" dirty="0"/>
                        </a:p>
                      </a:txBody>
                      <a:tcPr/>
                    </a:tc>
                    <a:tc>
                      <a:txBody>
                        <a:bodyPr/>
                        <a:lstStyle/>
                        <a:p>
                          <a:r>
                            <a:rPr lang="en-US" dirty="0"/>
                            <a:t>0.000</a:t>
                          </a:r>
                        </a:p>
                      </a:txBody>
                      <a:tcPr/>
                    </a:tc>
                    <a:tc>
                      <a:txBody>
                        <a:bodyPr/>
                        <a:lstStyle/>
                        <a:p>
                          <a:r>
                            <a:rPr lang="en-US" dirty="0"/>
                            <a:t>0.006</a:t>
                          </a:r>
                        </a:p>
                      </a:txBody>
                      <a:tcPr/>
                    </a:tc>
                    <a:tc>
                      <a:txBody>
                        <a:bodyPr/>
                        <a:lstStyle/>
                        <a:p>
                          <a:r>
                            <a:rPr lang="en-US" dirty="0"/>
                            <a:t>0.106</a:t>
                          </a:r>
                        </a:p>
                      </a:txBody>
                      <a:tcPr/>
                    </a:tc>
                    <a:tc>
                      <a:txBody>
                        <a:bodyPr/>
                        <a:lstStyle/>
                        <a:p>
                          <a:r>
                            <a:rPr lang="en-US" dirty="0"/>
                            <a:t>0.123</a:t>
                          </a:r>
                        </a:p>
                      </a:txBody>
                      <a:tcPr/>
                    </a:tc>
                    <a:extLst>
                      <a:ext uri="{0D108BD9-81ED-4DB2-BD59-A6C34878D82A}">
                        <a16:rowId xmlns:a16="http://schemas.microsoft.com/office/drawing/2014/main" val="4185087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PBE,dzvp</a:t>
                          </a:r>
                          <a:r>
                            <a:rPr lang="en-US" dirty="0"/>
                            <a:t>)</a:t>
                          </a:r>
                          <a:endParaRPr lang="en-US" baseline="-25000" dirty="0"/>
                        </a:p>
                      </a:txBody>
                      <a:tcPr>
                        <a:solidFill>
                          <a:srgbClr val="FF0000"/>
                        </a:solidFill>
                      </a:tcPr>
                    </a:tc>
                    <a:tc>
                      <a:txBody>
                        <a:bodyPr/>
                        <a:lstStyle/>
                        <a:p>
                          <a:r>
                            <a:rPr lang="en-US" dirty="0"/>
                            <a:t>0.000</a:t>
                          </a:r>
                        </a:p>
                      </a:txBody>
                      <a:tcPr>
                        <a:solidFill>
                          <a:srgbClr val="FF0000"/>
                        </a:solidFill>
                      </a:tcPr>
                    </a:tc>
                    <a:tc>
                      <a:txBody>
                        <a:bodyPr/>
                        <a:lstStyle/>
                        <a:p>
                          <a:r>
                            <a:rPr lang="en-US" dirty="0"/>
                            <a:t>-1.154 </a:t>
                          </a:r>
                        </a:p>
                      </a:txBody>
                      <a:tcPr>
                        <a:solidFill>
                          <a:srgbClr val="FF0000"/>
                        </a:solidFill>
                      </a:tcPr>
                    </a:tc>
                    <a:tc>
                      <a:txBody>
                        <a:bodyPr/>
                        <a:lstStyle/>
                        <a:p>
                          <a:r>
                            <a:rPr lang="en-US" dirty="0"/>
                            <a:t>-0.745</a:t>
                          </a:r>
                        </a:p>
                      </a:txBody>
                      <a:tcPr>
                        <a:solidFill>
                          <a:srgbClr val="FF0000"/>
                        </a:solidFill>
                      </a:tcPr>
                    </a:tc>
                    <a:tc>
                      <a:txBody>
                        <a:bodyPr/>
                        <a:lstStyle/>
                        <a:p>
                          <a:r>
                            <a:rPr lang="en-US" dirty="0"/>
                            <a:t>-0.951</a:t>
                          </a:r>
                        </a:p>
                      </a:txBody>
                      <a:tcPr>
                        <a:solidFill>
                          <a:srgbClr val="FF0000"/>
                        </a:solidFill>
                      </a:tcPr>
                    </a:tc>
                    <a:extLst>
                      <a:ext uri="{0D108BD9-81ED-4DB2-BD59-A6C34878D82A}">
                        <a16:rowId xmlns:a16="http://schemas.microsoft.com/office/drawing/2014/main" val="38297312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CP2K (GPW(400 Ry),</a:t>
                          </a:r>
                          <a:r>
                            <a:rPr lang="en-US" dirty="0" err="1"/>
                            <a:t>PBE,dispersion</a:t>
                          </a:r>
                          <a:r>
                            <a:rPr lang="en-US" dirty="0"/>
                            <a:t> (dftd3),</a:t>
                          </a:r>
                          <a:r>
                            <a:rPr lang="en-US" dirty="0" err="1"/>
                            <a:t>dzvp</a:t>
                          </a:r>
                          <a:r>
                            <a:rPr lang="en-US" dirty="0"/>
                            <a:t>)</a:t>
                          </a:r>
                          <a:endParaRPr lang="en-US" baseline="-25000" dirty="0"/>
                        </a:p>
                      </a:txBody>
                      <a:tcPr/>
                    </a:tc>
                    <a:tc>
                      <a:txBody>
                        <a:bodyPr/>
                        <a:lstStyle/>
                        <a:p>
                          <a:r>
                            <a:rPr lang="en-US" dirty="0"/>
                            <a:t>0.000</a:t>
                          </a:r>
                        </a:p>
                      </a:txBody>
                      <a:tcPr/>
                    </a:tc>
                    <a:tc>
                      <a:txBody>
                        <a:bodyPr/>
                        <a:lstStyle/>
                        <a:p>
                          <a:r>
                            <a:rPr lang="en-US" dirty="0"/>
                            <a:t>-1.017</a:t>
                          </a:r>
                        </a:p>
                      </a:txBody>
                      <a:tcPr/>
                    </a:tc>
                    <a:tc>
                      <a:txBody>
                        <a:bodyPr/>
                        <a:lstStyle/>
                        <a:p>
                          <a:r>
                            <a:rPr lang="en-US" dirty="0"/>
                            <a:t>-0.584</a:t>
                          </a:r>
                        </a:p>
                      </a:txBody>
                      <a:tcPr/>
                    </a:tc>
                    <a:tc>
                      <a:txBody>
                        <a:bodyPr/>
                        <a:lstStyle/>
                        <a:p>
                          <a:r>
                            <a:rPr lang="en-US" dirty="0"/>
                            <a:t>-0.719</a:t>
                          </a:r>
                        </a:p>
                      </a:txBody>
                      <a:tcPr/>
                    </a:tc>
                    <a:extLst>
                      <a:ext uri="{0D108BD9-81ED-4DB2-BD59-A6C34878D82A}">
                        <a16:rowId xmlns:a16="http://schemas.microsoft.com/office/drawing/2014/main" val="1364969220"/>
                      </a:ext>
                    </a:extLst>
                  </a:tr>
                </a:tbl>
              </a:graphicData>
            </a:graphic>
          </p:graphicFrame>
        </mc:Fallback>
      </mc:AlternateContent>
      <p:pic>
        <p:nvPicPr>
          <p:cNvPr id="6" name="Picture 5">
            <a:extLst>
              <a:ext uri="{FF2B5EF4-FFF2-40B4-BE49-F238E27FC236}">
                <a16:creationId xmlns:a16="http://schemas.microsoft.com/office/drawing/2014/main" id="{B998E58E-90FA-2343-9ADE-3104EE2BE22D}"/>
              </a:ext>
            </a:extLst>
          </p:cNvPr>
          <p:cNvPicPr>
            <a:picLocks noChangeAspect="1"/>
          </p:cNvPicPr>
          <p:nvPr/>
        </p:nvPicPr>
        <p:blipFill>
          <a:blip r:embed="rId3"/>
          <a:stretch>
            <a:fillRect/>
          </a:stretch>
        </p:blipFill>
        <p:spPr>
          <a:xfrm>
            <a:off x="5529758" y="971945"/>
            <a:ext cx="1307879" cy="2597286"/>
          </a:xfrm>
          <a:prstGeom prst="rect">
            <a:avLst/>
          </a:prstGeom>
        </p:spPr>
      </p:pic>
      <p:pic>
        <p:nvPicPr>
          <p:cNvPr id="7" name="Picture 6">
            <a:extLst>
              <a:ext uri="{FF2B5EF4-FFF2-40B4-BE49-F238E27FC236}">
                <a16:creationId xmlns:a16="http://schemas.microsoft.com/office/drawing/2014/main" id="{9BA96930-8200-4F43-A0E1-7940E1A9B2CE}"/>
              </a:ext>
            </a:extLst>
          </p:cNvPr>
          <p:cNvPicPr>
            <a:picLocks noChangeAspect="1"/>
          </p:cNvPicPr>
          <p:nvPr/>
        </p:nvPicPr>
        <p:blipFill>
          <a:blip r:embed="rId4"/>
          <a:stretch>
            <a:fillRect/>
          </a:stretch>
        </p:blipFill>
        <p:spPr>
          <a:xfrm>
            <a:off x="8735198" y="937967"/>
            <a:ext cx="1307879" cy="2597285"/>
          </a:xfrm>
          <a:prstGeom prst="rect">
            <a:avLst/>
          </a:prstGeom>
        </p:spPr>
      </p:pic>
      <p:pic>
        <p:nvPicPr>
          <p:cNvPr id="8" name="Picture 7">
            <a:extLst>
              <a:ext uri="{FF2B5EF4-FFF2-40B4-BE49-F238E27FC236}">
                <a16:creationId xmlns:a16="http://schemas.microsoft.com/office/drawing/2014/main" id="{BDAEF741-D889-FC40-9A23-EAFF8E9F17DD}"/>
              </a:ext>
            </a:extLst>
          </p:cNvPr>
          <p:cNvPicPr>
            <a:picLocks noChangeAspect="1"/>
          </p:cNvPicPr>
          <p:nvPr/>
        </p:nvPicPr>
        <p:blipFill>
          <a:blip r:embed="rId5"/>
          <a:stretch>
            <a:fillRect/>
          </a:stretch>
        </p:blipFill>
        <p:spPr>
          <a:xfrm>
            <a:off x="10363999" y="927394"/>
            <a:ext cx="1312504" cy="2606470"/>
          </a:xfrm>
          <a:prstGeom prst="rect">
            <a:avLst/>
          </a:prstGeom>
        </p:spPr>
      </p:pic>
      <p:pic>
        <p:nvPicPr>
          <p:cNvPr id="9" name="Picture 8">
            <a:extLst>
              <a:ext uri="{FF2B5EF4-FFF2-40B4-BE49-F238E27FC236}">
                <a16:creationId xmlns:a16="http://schemas.microsoft.com/office/drawing/2014/main" id="{0EC8418E-924C-2C4E-B4DB-46CF99C5FF8E}"/>
              </a:ext>
            </a:extLst>
          </p:cNvPr>
          <p:cNvPicPr>
            <a:picLocks noChangeAspect="1"/>
          </p:cNvPicPr>
          <p:nvPr/>
        </p:nvPicPr>
        <p:blipFill>
          <a:blip r:embed="rId6"/>
          <a:stretch>
            <a:fillRect/>
          </a:stretch>
        </p:blipFill>
        <p:spPr>
          <a:xfrm>
            <a:off x="7106397" y="971946"/>
            <a:ext cx="1307879" cy="2597285"/>
          </a:xfrm>
          <a:prstGeom prst="rect">
            <a:avLst/>
          </a:prstGeom>
        </p:spPr>
      </p:pic>
      <p:sp>
        <p:nvSpPr>
          <p:cNvPr id="10" name="Rectangle 9">
            <a:extLst>
              <a:ext uri="{FF2B5EF4-FFF2-40B4-BE49-F238E27FC236}">
                <a16:creationId xmlns:a16="http://schemas.microsoft.com/office/drawing/2014/main" id="{A9074592-9D01-8F40-B51C-6D85D6F48959}"/>
              </a:ext>
            </a:extLst>
          </p:cNvPr>
          <p:cNvSpPr/>
          <p:nvPr/>
        </p:nvSpPr>
        <p:spPr>
          <a:xfrm>
            <a:off x="5862775" y="592039"/>
            <a:ext cx="320922" cy="369332"/>
          </a:xfrm>
          <a:prstGeom prst="rect">
            <a:avLst/>
          </a:prstGeom>
        </p:spPr>
        <p:txBody>
          <a:bodyPr wrap="none">
            <a:spAutoFit/>
          </a:bodyPr>
          <a:lstStyle/>
          <a:p>
            <a:r>
              <a:rPr lang="en-US" dirty="0"/>
              <a:t>I</a:t>
            </a:r>
            <a:r>
              <a:rPr lang="en-US" baseline="-25000" dirty="0"/>
              <a:t>1</a:t>
            </a:r>
            <a:endParaRPr lang="en-US" dirty="0"/>
          </a:p>
        </p:txBody>
      </p:sp>
      <p:sp>
        <p:nvSpPr>
          <p:cNvPr id="11" name="Rectangle 10">
            <a:extLst>
              <a:ext uri="{FF2B5EF4-FFF2-40B4-BE49-F238E27FC236}">
                <a16:creationId xmlns:a16="http://schemas.microsoft.com/office/drawing/2014/main" id="{F71EA440-76C2-AC4E-897A-6C4FC8D027AA}"/>
              </a:ext>
            </a:extLst>
          </p:cNvPr>
          <p:cNvSpPr/>
          <p:nvPr/>
        </p:nvSpPr>
        <p:spPr>
          <a:xfrm>
            <a:off x="7550998" y="602613"/>
            <a:ext cx="320922" cy="369332"/>
          </a:xfrm>
          <a:prstGeom prst="rect">
            <a:avLst/>
          </a:prstGeom>
        </p:spPr>
        <p:txBody>
          <a:bodyPr wrap="none">
            <a:spAutoFit/>
          </a:bodyPr>
          <a:lstStyle/>
          <a:p>
            <a:r>
              <a:rPr lang="en-US" dirty="0"/>
              <a:t>I</a:t>
            </a:r>
            <a:r>
              <a:rPr lang="en-US" baseline="-25000" dirty="0"/>
              <a:t>2</a:t>
            </a:r>
            <a:endParaRPr lang="en-US" dirty="0"/>
          </a:p>
        </p:txBody>
      </p:sp>
      <p:sp>
        <p:nvSpPr>
          <p:cNvPr id="12" name="Rectangle 11">
            <a:extLst>
              <a:ext uri="{FF2B5EF4-FFF2-40B4-BE49-F238E27FC236}">
                <a16:creationId xmlns:a16="http://schemas.microsoft.com/office/drawing/2014/main" id="{65B6EAD4-1678-6647-A465-A93E34F9B54F}"/>
              </a:ext>
            </a:extLst>
          </p:cNvPr>
          <p:cNvSpPr/>
          <p:nvPr/>
        </p:nvSpPr>
        <p:spPr>
          <a:xfrm>
            <a:off x="9329716" y="577821"/>
            <a:ext cx="320922" cy="369332"/>
          </a:xfrm>
          <a:prstGeom prst="rect">
            <a:avLst/>
          </a:prstGeom>
        </p:spPr>
        <p:txBody>
          <a:bodyPr wrap="none">
            <a:spAutoFit/>
          </a:bodyPr>
          <a:lstStyle/>
          <a:p>
            <a:r>
              <a:rPr lang="en-US" dirty="0"/>
              <a:t>I</a:t>
            </a:r>
            <a:r>
              <a:rPr lang="en-US" baseline="-25000" dirty="0"/>
              <a:t>3</a:t>
            </a:r>
            <a:endParaRPr lang="en-US" dirty="0"/>
          </a:p>
        </p:txBody>
      </p:sp>
      <p:sp>
        <p:nvSpPr>
          <p:cNvPr id="13" name="Rectangle 12">
            <a:extLst>
              <a:ext uri="{FF2B5EF4-FFF2-40B4-BE49-F238E27FC236}">
                <a16:creationId xmlns:a16="http://schemas.microsoft.com/office/drawing/2014/main" id="{42F5E150-E6EE-714D-B9C6-5C154ABD1337}"/>
              </a:ext>
            </a:extLst>
          </p:cNvPr>
          <p:cNvSpPr/>
          <p:nvPr/>
        </p:nvSpPr>
        <p:spPr>
          <a:xfrm>
            <a:off x="10699329" y="602614"/>
            <a:ext cx="320922" cy="369332"/>
          </a:xfrm>
          <a:prstGeom prst="rect">
            <a:avLst/>
          </a:prstGeom>
        </p:spPr>
        <p:txBody>
          <a:bodyPr wrap="none">
            <a:spAutoFit/>
          </a:bodyPr>
          <a:lstStyle/>
          <a:p>
            <a:r>
              <a:rPr lang="en-US" dirty="0"/>
              <a:t>I</a:t>
            </a:r>
            <a:r>
              <a:rPr lang="en-US" baseline="-25000" dirty="0"/>
              <a:t>4</a:t>
            </a:r>
            <a:endParaRPr lang="en-US" dirty="0"/>
          </a:p>
        </p:txBody>
      </p:sp>
    </p:spTree>
    <p:extLst>
      <p:ext uri="{BB962C8B-B14F-4D97-AF65-F5344CB8AC3E}">
        <p14:creationId xmlns:p14="http://schemas.microsoft.com/office/powerpoint/2010/main" val="31904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ECD198-E868-A547-B9E8-FFBEB2186412}"/>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5" name="Picture 4">
            <a:extLst>
              <a:ext uri="{FF2B5EF4-FFF2-40B4-BE49-F238E27FC236}">
                <a16:creationId xmlns:a16="http://schemas.microsoft.com/office/drawing/2014/main" id="{38A1EFA7-383C-D24D-A26E-94D29AC8035A}"/>
              </a:ext>
            </a:extLst>
          </p:cNvPr>
          <p:cNvPicPr>
            <a:picLocks noChangeAspect="1"/>
          </p:cNvPicPr>
          <p:nvPr/>
        </p:nvPicPr>
        <p:blipFill>
          <a:blip r:embed="rId2"/>
          <a:stretch>
            <a:fillRect/>
          </a:stretch>
        </p:blipFill>
        <p:spPr>
          <a:xfrm>
            <a:off x="135966" y="1226117"/>
            <a:ext cx="1307879" cy="2597286"/>
          </a:xfrm>
          <a:prstGeom prst="rect">
            <a:avLst/>
          </a:prstGeom>
        </p:spPr>
      </p:pic>
      <p:pic>
        <p:nvPicPr>
          <p:cNvPr id="6" name="Picture 5">
            <a:extLst>
              <a:ext uri="{FF2B5EF4-FFF2-40B4-BE49-F238E27FC236}">
                <a16:creationId xmlns:a16="http://schemas.microsoft.com/office/drawing/2014/main" id="{09D11CC0-6FA4-804F-9275-E216B64AEC71}"/>
              </a:ext>
            </a:extLst>
          </p:cNvPr>
          <p:cNvPicPr>
            <a:picLocks noChangeAspect="1"/>
          </p:cNvPicPr>
          <p:nvPr/>
        </p:nvPicPr>
        <p:blipFill>
          <a:blip r:embed="rId3"/>
          <a:stretch>
            <a:fillRect/>
          </a:stretch>
        </p:blipFill>
        <p:spPr>
          <a:xfrm>
            <a:off x="6691180" y="1216933"/>
            <a:ext cx="1307879" cy="2597285"/>
          </a:xfrm>
          <a:prstGeom prst="rect">
            <a:avLst/>
          </a:prstGeom>
        </p:spPr>
      </p:pic>
      <p:pic>
        <p:nvPicPr>
          <p:cNvPr id="7" name="Picture 6">
            <a:extLst>
              <a:ext uri="{FF2B5EF4-FFF2-40B4-BE49-F238E27FC236}">
                <a16:creationId xmlns:a16="http://schemas.microsoft.com/office/drawing/2014/main" id="{B1F778DE-2144-844C-98E0-028C99BA2A78}"/>
              </a:ext>
            </a:extLst>
          </p:cNvPr>
          <p:cNvPicPr>
            <a:picLocks noChangeAspect="1"/>
          </p:cNvPicPr>
          <p:nvPr/>
        </p:nvPicPr>
        <p:blipFill>
          <a:blip r:embed="rId4"/>
          <a:stretch>
            <a:fillRect/>
          </a:stretch>
        </p:blipFill>
        <p:spPr>
          <a:xfrm>
            <a:off x="3180440" y="1189379"/>
            <a:ext cx="1312504" cy="2606470"/>
          </a:xfrm>
          <a:prstGeom prst="rect">
            <a:avLst/>
          </a:prstGeom>
        </p:spPr>
      </p:pic>
      <p:pic>
        <p:nvPicPr>
          <p:cNvPr id="8" name="Picture 7">
            <a:extLst>
              <a:ext uri="{FF2B5EF4-FFF2-40B4-BE49-F238E27FC236}">
                <a16:creationId xmlns:a16="http://schemas.microsoft.com/office/drawing/2014/main" id="{C55D99AB-501A-514A-9165-842D2E8F2775}"/>
              </a:ext>
            </a:extLst>
          </p:cNvPr>
          <p:cNvPicPr>
            <a:picLocks noChangeAspect="1"/>
          </p:cNvPicPr>
          <p:nvPr/>
        </p:nvPicPr>
        <p:blipFill>
          <a:blip r:embed="rId5"/>
          <a:stretch>
            <a:fillRect/>
          </a:stretch>
        </p:blipFill>
        <p:spPr>
          <a:xfrm>
            <a:off x="1609754" y="1207749"/>
            <a:ext cx="1307879" cy="2597285"/>
          </a:xfrm>
          <a:prstGeom prst="rect">
            <a:avLst/>
          </a:prstGeom>
        </p:spPr>
      </p:pic>
      <p:sp>
        <p:nvSpPr>
          <p:cNvPr id="10" name="Rectangle 9">
            <a:extLst>
              <a:ext uri="{FF2B5EF4-FFF2-40B4-BE49-F238E27FC236}">
                <a16:creationId xmlns:a16="http://schemas.microsoft.com/office/drawing/2014/main" id="{E6E0A993-778D-B048-BA58-D76C3AB09C3B}"/>
              </a:ext>
            </a:extLst>
          </p:cNvPr>
          <p:cNvSpPr/>
          <p:nvPr/>
        </p:nvSpPr>
        <p:spPr>
          <a:xfrm>
            <a:off x="0" y="634984"/>
            <a:ext cx="3541995" cy="369332"/>
          </a:xfrm>
          <a:prstGeom prst="rect">
            <a:avLst/>
          </a:prstGeom>
        </p:spPr>
        <p:txBody>
          <a:bodyPr wrap="none">
            <a:spAutoFit/>
          </a:bodyPr>
          <a:lstStyle/>
          <a:p>
            <a:pPr lvl="0">
              <a:defRPr/>
            </a:pPr>
            <a:r>
              <a:rPr lang="en-US" dirty="0"/>
              <a:t>M</a:t>
            </a:r>
            <a:r>
              <a:rPr lang="en-US" baseline="-25000" dirty="0"/>
              <a:t>1</a:t>
            </a:r>
            <a:r>
              <a:rPr lang="en-US" dirty="0"/>
              <a:t> = CP2K (GPW(400 Ry),</a:t>
            </a:r>
            <a:r>
              <a:rPr lang="en-US" dirty="0" err="1"/>
              <a:t>PBE,dzvp</a:t>
            </a:r>
            <a:r>
              <a:rPr lang="en-US" dirty="0"/>
              <a:t>)</a:t>
            </a:r>
            <a:endParaRPr lang="en-US" baseline="-25000" dirty="0"/>
          </a:p>
        </p:txBody>
      </p:sp>
      <p:sp>
        <p:nvSpPr>
          <p:cNvPr id="11" name="Rectangle 10">
            <a:extLst>
              <a:ext uri="{FF2B5EF4-FFF2-40B4-BE49-F238E27FC236}">
                <a16:creationId xmlns:a16="http://schemas.microsoft.com/office/drawing/2014/main" id="{CA0CF75A-CD15-1C4C-88B3-F702B3C71024}"/>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4F9613-B39F-8B46-A948-1A9E9DCDCF5A}"/>
                  </a:ext>
                </a:extLst>
              </p:cNvPr>
              <p:cNvSpPr txBox="1"/>
              <p:nvPr/>
            </p:nvSpPr>
            <p:spPr>
              <a:xfrm>
                <a:off x="143241" y="3853855"/>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64F9613-B39F-8B46-A948-1A9E9DCDCF5A}"/>
                  </a:ext>
                </a:extLst>
              </p:cNvPr>
              <p:cNvSpPr txBox="1">
                <a:spLocks noRot="1" noChangeAspect="1" noMove="1" noResize="1" noEditPoints="1" noAdjustHandles="1" noChangeArrowheads="1" noChangeShapeType="1" noTextEdit="1"/>
              </p:cNvSpPr>
              <p:nvPr/>
            </p:nvSpPr>
            <p:spPr>
              <a:xfrm>
                <a:off x="143241" y="3853855"/>
                <a:ext cx="1554668"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CB9F5E-7519-D849-9527-6BFFEF01F64B}"/>
                  </a:ext>
                </a:extLst>
              </p:cNvPr>
              <p:cNvSpPr txBox="1"/>
              <p:nvPr/>
            </p:nvSpPr>
            <p:spPr>
              <a:xfrm>
                <a:off x="1471833" y="3832586"/>
                <a:ext cx="1648655" cy="261610"/>
              </a:xfrm>
              <a:prstGeom prst="rect">
                <a:avLst/>
              </a:prstGeom>
              <a:noFill/>
            </p:spPr>
            <p:txBody>
              <a:bodyPr wrap="square" rtlCol="0">
                <a:spAutoFit/>
              </a:bodyPr>
              <a:lstStyle/>
              <a:p>
                <a:r>
                  <a:rPr lang="da-DK" sz="1100" dirty="0"/>
                  <a:t>M</a:t>
                </a:r>
                <a:r>
                  <a:rPr lang="da-DK" sz="1100" baseline="-25000" dirty="0"/>
                  <a:t>1</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=−1.154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91CB9F5E-7519-D849-9527-6BFFEF01F64B}"/>
                  </a:ext>
                </a:extLst>
              </p:cNvPr>
              <p:cNvSpPr txBox="1">
                <a:spLocks noRot="1" noChangeAspect="1" noMove="1" noResize="1" noEditPoints="1" noAdjustHandles="1" noChangeArrowheads="1" noChangeShapeType="1" noTextEdit="1"/>
              </p:cNvSpPr>
              <p:nvPr/>
            </p:nvSpPr>
            <p:spPr>
              <a:xfrm>
                <a:off x="1471833" y="3832586"/>
                <a:ext cx="1648655" cy="26161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6389F3-D680-044E-979F-9CC5B0643555}"/>
                  </a:ext>
                </a:extLst>
              </p:cNvPr>
              <p:cNvSpPr txBox="1"/>
              <p:nvPr/>
            </p:nvSpPr>
            <p:spPr>
              <a:xfrm>
                <a:off x="6594678" y="3832586"/>
                <a:ext cx="1554668"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5D6389F3-D680-044E-979F-9CC5B0643555}"/>
                  </a:ext>
                </a:extLst>
              </p:cNvPr>
              <p:cNvSpPr txBox="1">
                <a:spLocks noRot="1" noChangeAspect="1" noMove="1" noResize="1" noEditPoints="1" noAdjustHandles="1" noChangeArrowheads="1" noChangeShapeType="1" noTextEdit="1"/>
              </p:cNvSpPr>
              <p:nvPr/>
            </p:nvSpPr>
            <p:spPr>
              <a:xfrm>
                <a:off x="6594678" y="3832586"/>
                <a:ext cx="1554668" cy="261610"/>
              </a:xfrm>
              <a:prstGeom prst="rect">
                <a:avLst/>
              </a:prstGeom>
              <a:blipFill>
                <a:blip r:embed="rId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92D5D3-241C-E14D-A221-6289AF7E4A5B}"/>
                  </a:ext>
                </a:extLst>
              </p:cNvPr>
              <p:cNvSpPr txBox="1"/>
              <p:nvPr/>
            </p:nvSpPr>
            <p:spPr>
              <a:xfrm>
                <a:off x="3131278" y="3828973"/>
                <a:ext cx="1648656"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m:t>
                    </m:r>
                    <m:r>
                      <m:rPr>
                        <m:nor/>
                      </m:rPr>
                      <a:rPr lang="en-US" sz="1100" dirty="0"/>
                      <m:t>0.95</m:t>
                    </m:r>
                    <m:r>
                      <m:rPr>
                        <m:nor/>
                      </m:rPr>
                      <a:rPr lang="en-US" sz="1100" b="0" i="0" dirty="0" smtClean="0"/>
                      <m:t>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3A92D5D3-241C-E14D-A221-6289AF7E4A5B}"/>
                  </a:ext>
                </a:extLst>
              </p:cNvPr>
              <p:cNvSpPr txBox="1">
                <a:spLocks noRot="1" noChangeAspect="1" noMove="1" noResize="1" noEditPoints="1" noAdjustHandles="1" noChangeArrowheads="1" noChangeShapeType="1" noTextEdit="1"/>
              </p:cNvSpPr>
              <p:nvPr/>
            </p:nvSpPr>
            <p:spPr>
              <a:xfrm>
                <a:off x="3131278" y="3828973"/>
                <a:ext cx="1648656" cy="261610"/>
              </a:xfrm>
              <a:prstGeom prst="rect">
                <a:avLst/>
              </a:prstGeom>
              <a:blipFill>
                <a:blip r:embed="rId9"/>
                <a:stretch>
                  <a:fillRect b="-909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33C7C98-0446-DF4A-B3A9-33B5F5614BCE}"/>
              </a:ext>
            </a:extLst>
          </p:cNvPr>
          <p:cNvPicPr>
            <a:picLocks noChangeAspect="1"/>
          </p:cNvPicPr>
          <p:nvPr/>
        </p:nvPicPr>
        <p:blipFill>
          <a:blip r:embed="rId10"/>
          <a:stretch>
            <a:fillRect/>
          </a:stretch>
        </p:blipFill>
        <p:spPr>
          <a:xfrm>
            <a:off x="4942602" y="1207749"/>
            <a:ext cx="1307879" cy="25972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393383-7911-3340-B045-43EAB0675568}"/>
                  </a:ext>
                </a:extLst>
              </p:cNvPr>
              <p:cNvSpPr txBox="1"/>
              <p:nvPr/>
            </p:nvSpPr>
            <p:spPr>
              <a:xfrm>
                <a:off x="4797865" y="3823610"/>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=−0.764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D393383-7911-3340-B045-43EAB0675568}"/>
                  </a:ext>
                </a:extLst>
              </p:cNvPr>
              <p:cNvSpPr txBox="1">
                <a:spLocks noRot="1" noChangeAspect="1" noMove="1" noResize="1" noEditPoints="1" noAdjustHandles="1" noChangeArrowheads="1" noChangeShapeType="1" noTextEdit="1"/>
              </p:cNvSpPr>
              <p:nvPr/>
            </p:nvSpPr>
            <p:spPr>
              <a:xfrm>
                <a:off x="4797865" y="3823610"/>
                <a:ext cx="1676535" cy="261610"/>
              </a:xfrm>
              <a:prstGeom prst="rect">
                <a:avLst/>
              </a:prstGeom>
              <a:blipFill>
                <a:blip r:embed="rId11"/>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9B4CA9F-3DE2-0A4D-9A01-5A2109B547CD}"/>
              </a:ext>
            </a:extLst>
          </p:cNvPr>
          <p:cNvPicPr>
            <a:picLocks noChangeAspect="1"/>
          </p:cNvPicPr>
          <p:nvPr/>
        </p:nvPicPr>
        <p:blipFill>
          <a:blip r:embed="rId12"/>
          <a:stretch>
            <a:fillRect/>
          </a:stretch>
        </p:blipFill>
        <p:spPr>
          <a:xfrm>
            <a:off x="9951553" y="1173856"/>
            <a:ext cx="1307878" cy="259728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6595E2-D0E7-9B48-91BE-EC5B5FA024EB}"/>
                  </a:ext>
                </a:extLst>
              </p:cNvPr>
              <p:cNvSpPr txBox="1"/>
              <p:nvPr/>
            </p:nvSpPr>
            <p:spPr>
              <a:xfrm>
                <a:off x="9881899" y="3814218"/>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 159</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126595E2-D0E7-9B48-91BE-EC5B5FA024EB}"/>
                  </a:ext>
                </a:extLst>
              </p:cNvPr>
              <p:cNvSpPr txBox="1">
                <a:spLocks noRot="1" noChangeAspect="1" noMove="1" noResize="1" noEditPoints="1" noAdjustHandles="1" noChangeArrowheads="1" noChangeShapeType="1" noTextEdit="1"/>
              </p:cNvSpPr>
              <p:nvPr/>
            </p:nvSpPr>
            <p:spPr>
              <a:xfrm>
                <a:off x="9881899" y="3814218"/>
                <a:ext cx="1676535" cy="261610"/>
              </a:xfrm>
              <a:prstGeom prst="rect">
                <a:avLst/>
              </a:prstGeom>
              <a:blipFill>
                <a:blip r:embed="rId13"/>
                <a:stretch>
                  <a:fillRect b="-9524"/>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D425488-33D3-9F4A-B0B1-2D2D169005B7}"/>
              </a:ext>
            </a:extLst>
          </p:cNvPr>
          <p:cNvPicPr>
            <a:picLocks noChangeAspect="1"/>
          </p:cNvPicPr>
          <p:nvPr/>
        </p:nvPicPr>
        <p:blipFill>
          <a:blip r:embed="rId14"/>
          <a:stretch>
            <a:fillRect/>
          </a:stretch>
        </p:blipFill>
        <p:spPr>
          <a:xfrm>
            <a:off x="8219039" y="1207749"/>
            <a:ext cx="1302763" cy="258712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F7162D-B092-DE42-9222-352DF8CBDC2D}"/>
                  </a:ext>
                </a:extLst>
              </p:cNvPr>
              <p:cNvSpPr txBox="1"/>
              <p:nvPr/>
            </p:nvSpPr>
            <p:spPr>
              <a:xfrm>
                <a:off x="8151777" y="3832586"/>
                <a:ext cx="1676535" cy="261610"/>
              </a:xfrm>
              <a:prstGeom prst="rect">
                <a:avLst/>
              </a:prstGeom>
              <a:noFill/>
            </p:spPr>
            <p:txBody>
              <a:bodyPr wrap="square" rtlCol="0">
                <a:spAutoFit/>
              </a:bodyPr>
              <a:lstStyle/>
              <a:p>
                <a:r>
                  <a:rPr lang="da-DK" sz="1100" dirty="0"/>
                  <a:t>M</a:t>
                </a:r>
                <a:r>
                  <a:rPr lang="da-DK" sz="1100" baseline="-25000" dirty="0"/>
                  <a:t>1</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=−0.742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4" name="TextBox 23">
                <a:extLst>
                  <a:ext uri="{FF2B5EF4-FFF2-40B4-BE49-F238E27FC236}">
                    <a16:creationId xmlns:a16="http://schemas.microsoft.com/office/drawing/2014/main" id="{99F7162D-B092-DE42-9222-352DF8CBDC2D}"/>
                  </a:ext>
                </a:extLst>
              </p:cNvPr>
              <p:cNvSpPr txBox="1">
                <a:spLocks noRot="1" noChangeAspect="1" noMove="1" noResize="1" noEditPoints="1" noAdjustHandles="1" noChangeArrowheads="1" noChangeShapeType="1" noTextEdit="1"/>
              </p:cNvSpPr>
              <p:nvPr/>
            </p:nvSpPr>
            <p:spPr>
              <a:xfrm>
                <a:off x="8151777" y="3832586"/>
                <a:ext cx="1676535" cy="261610"/>
              </a:xfrm>
              <a:prstGeom prst="rect">
                <a:avLst/>
              </a:prstGeom>
              <a:blipFill>
                <a:blip r:embed="rId15"/>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9EF119C1-257E-0741-B0B9-D5B0355D99CF}"/>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FDC045-234A-3647-9AD8-465A36427D1D}"/>
                  </a:ext>
                </a:extLst>
              </p:cNvPr>
              <p:cNvSpPr txBox="1"/>
              <p:nvPr/>
            </p:nvSpPr>
            <p:spPr>
              <a:xfrm>
                <a:off x="9941679" y="5145528"/>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=0.180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2" name="TextBox 31">
                <a:extLst>
                  <a:ext uri="{FF2B5EF4-FFF2-40B4-BE49-F238E27FC236}">
                    <a16:creationId xmlns:a16="http://schemas.microsoft.com/office/drawing/2014/main" id="{19FDC045-234A-3647-9AD8-465A36427D1D}"/>
                  </a:ext>
                </a:extLst>
              </p:cNvPr>
              <p:cNvSpPr txBox="1">
                <a:spLocks noRot="1" noChangeAspect="1" noMove="1" noResize="1" noEditPoints="1" noAdjustHandles="1" noChangeArrowheads="1" noChangeShapeType="1" noTextEdit="1"/>
              </p:cNvSpPr>
              <p:nvPr/>
            </p:nvSpPr>
            <p:spPr>
              <a:xfrm>
                <a:off x="9941679" y="5145528"/>
                <a:ext cx="1554667" cy="261610"/>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535F7F-98C6-D744-BD8A-C181CC2C5C38}"/>
                  </a:ext>
                </a:extLst>
              </p:cNvPr>
              <p:cNvSpPr txBox="1"/>
              <p:nvPr/>
            </p:nvSpPr>
            <p:spPr>
              <a:xfrm>
                <a:off x="50612" y="4514240"/>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3" name="TextBox 32">
                <a:extLst>
                  <a:ext uri="{FF2B5EF4-FFF2-40B4-BE49-F238E27FC236}">
                    <a16:creationId xmlns:a16="http://schemas.microsoft.com/office/drawing/2014/main" id="{59535F7F-98C6-D744-BD8A-C181CC2C5C38}"/>
                  </a:ext>
                </a:extLst>
              </p:cNvPr>
              <p:cNvSpPr txBox="1">
                <a:spLocks noRot="1" noChangeAspect="1" noMove="1" noResize="1" noEditPoints="1" noAdjustHandles="1" noChangeArrowheads="1" noChangeShapeType="1" noTextEdit="1"/>
              </p:cNvSpPr>
              <p:nvPr/>
            </p:nvSpPr>
            <p:spPr>
              <a:xfrm>
                <a:off x="50612" y="4514240"/>
                <a:ext cx="1528497" cy="261610"/>
              </a:xfrm>
              <a:prstGeom prst="rect">
                <a:avLst/>
              </a:prstGeom>
              <a:blipFill>
                <a:blip r:embed="rId1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50AEBA-38E6-6244-A83D-F8DE1E692416}"/>
                  </a:ext>
                </a:extLst>
              </p:cNvPr>
              <p:cNvSpPr txBox="1"/>
              <p:nvPr/>
            </p:nvSpPr>
            <p:spPr>
              <a:xfrm>
                <a:off x="1486072"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=−0.405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9750AEBA-38E6-6244-A83D-F8DE1E692416}"/>
                  </a:ext>
                </a:extLst>
              </p:cNvPr>
              <p:cNvSpPr txBox="1">
                <a:spLocks noRot="1" noChangeAspect="1" noMove="1" noResize="1" noEditPoints="1" noAdjustHandles="1" noChangeArrowheads="1" noChangeShapeType="1" noTextEdit="1"/>
              </p:cNvSpPr>
              <p:nvPr/>
            </p:nvSpPr>
            <p:spPr>
              <a:xfrm>
                <a:off x="1486072" y="4503605"/>
                <a:ext cx="1528497" cy="261610"/>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DF453F-BD2D-A24C-88A6-4F76DAFF4304}"/>
                  </a:ext>
                </a:extLst>
              </p:cNvPr>
              <p:cNvSpPr txBox="1"/>
              <p:nvPr/>
            </p:nvSpPr>
            <p:spPr>
              <a:xfrm>
                <a:off x="3180439"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24DF453F-BD2D-A24C-88A6-4F76DAFF4304}"/>
                  </a:ext>
                </a:extLst>
              </p:cNvPr>
              <p:cNvSpPr txBox="1">
                <a:spLocks noRot="1" noChangeAspect="1" noMove="1" noResize="1" noEditPoints="1" noAdjustHandles="1" noChangeArrowheads="1" noChangeShapeType="1" noTextEdit="1"/>
              </p:cNvSpPr>
              <p:nvPr/>
            </p:nvSpPr>
            <p:spPr>
              <a:xfrm>
                <a:off x="3180439" y="4503605"/>
                <a:ext cx="1528497" cy="261610"/>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8372F7-F98D-BA45-9F33-858011F7B1B2}"/>
                  </a:ext>
                </a:extLst>
              </p:cNvPr>
              <p:cNvSpPr txBox="1"/>
              <p:nvPr/>
            </p:nvSpPr>
            <p:spPr>
              <a:xfrm>
                <a:off x="6580870"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6" name="TextBox 35">
                <a:extLst>
                  <a:ext uri="{FF2B5EF4-FFF2-40B4-BE49-F238E27FC236}">
                    <a16:creationId xmlns:a16="http://schemas.microsoft.com/office/drawing/2014/main" id="{118372F7-F98D-BA45-9F33-858011F7B1B2}"/>
                  </a:ext>
                </a:extLst>
              </p:cNvPr>
              <p:cNvSpPr txBox="1">
                <a:spLocks noRot="1" noChangeAspect="1" noMove="1" noResize="1" noEditPoints="1" noAdjustHandles="1" noChangeArrowheads="1" noChangeShapeType="1" noTextEdit="1"/>
              </p:cNvSpPr>
              <p:nvPr/>
            </p:nvSpPr>
            <p:spPr>
              <a:xfrm>
                <a:off x="6580870" y="4503605"/>
                <a:ext cx="1528497" cy="261610"/>
              </a:xfrm>
              <a:prstGeom prst="rect">
                <a:avLst/>
              </a:prstGeom>
              <a:blipFill>
                <a:blip r:embed="rId2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96CEC8E-02F5-5E45-A1CA-CF8E3893CF1E}"/>
                  </a:ext>
                </a:extLst>
              </p:cNvPr>
              <p:cNvSpPr txBox="1"/>
              <p:nvPr/>
            </p:nvSpPr>
            <p:spPr>
              <a:xfrm>
                <a:off x="4905031" y="4503605"/>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=0.061</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7" name="TextBox 36">
                <a:extLst>
                  <a:ext uri="{FF2B5EF4-FFF2-40B4-BE49-F238E27FC236}">
                    <a16:creationId xmlns:a16="http://schemas.microsoft.com/office/drawing/2014/main" id="{796CEC8E-02F5-5E45-A1CA-CF8E3893CF1E}"/>
                  </a:ext>
                </a:extLst>
              </p:cNvPr>
              <p:cNvSpPr txBox="1">
                <a:spLocks noRot="1" noChangeAspect="1" noMove="1" noResize="1" noEditPoints="1" noAdjustHandles="1" noChangeArrowheads="1" noChangeShapeType="1" noTextEdit="1"/>
              </p:cNvSpPr>
              <p:nvPr/>
            </p:nvSpPr>
            <p:spPr>
              <a:xfrm>
                <a:off x="4905031" y="4503605"/>
                <a:ext cx="1528497" cy="261610"/>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B58A9BF-6A6F-9546-91C3-218667551A87}"/>
                  </a:ext>
                </a:extLst>
              </p:cNvPr>
              <p:cNvSpPr txBox="1"/>
              <p:nvPr/>
            </p:nvSpPr>
            <p:spPr>
              <a:xfrm>
                <a:off x="9941679" y="4479829"/>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9" name="TextBox 38">
                <a:extLst>
                  <a:ext uri="{FF2B5EF4-FFF2-40B4-BE49-F238E27FC236}">
                    <a16:creationId xmlns:a16="http://schemas.microsoft.com/office/drawing/2014/main" id="{EB58A9BF-6A6F-9546-91C3-218667551A87}"/>
                  </a:ext>
                </a:extLst>
              </p:cNvPr>
              <p:cNvSpPr txBox="1">
                <a:spLocks noRot="1" noChangeAspect="1" noMove="1" noResize="1" noEditPoints="1" noAdjustHandles="1" noChangeArrowheads="1" noChangeShapeType="1" noTextEdit="1"/>
              </p:cNvSpPr>
              <p:nvPr/>
            </p:nvSpPr>
            <p:spPr>
              <a:xfrm>
                <a:off x="9941679" y="4479829"/>
                <a:ext cx="1528497" cy="261610"/>
              </a:xfrm>
              <a:prstGeom prst="rect">
                <a:avLst/>
              </a:prstGeom>
              <a:blipFill>
                <a:blip r:embed="rId22"/>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9E8C47F-6DD1-E041-981B-A4F48858DDE0}"/>
                  </a:ext>
                </a:extLst>
              </p:cNvPr>
              <p:cNvSpPr txBox="1"/>
              <p:nvPr/>
            </p:nvSpPr>
            <p:spPr>
              <a:xfrm>
                <a:off x="8268387" y="4484171"/>
                <a:ext cx="152849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=0.095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0" name="TextBox 39">
                <a:extLst>
                  <a:ext uri="{FF2B5EF4-FFF2-40B4-BE49-F238E27FC236}">
                    <a16:creationId xmlns:a16="http://schemas.microsoft.com/office/drawing/2014/main" id="{49E8C47F-6DD1-E041-981B-A4F48858DDE0}"/>
                  </a:ext>
                </a:extLst>
              </p:cNvPr>
              <p:cNvSpPr txBox="1">
                <a:spLocks noRot="1" noChangeAspect="1" noMove="1" noResize="1" noEditPoints="1" noAdjustHandles="1" noChangeArrowheads="1" noChangeShapeType="1" noTextEdit="1"/>
              </p:cNvSpPr>
              <p:nvPr/>
            </p:nvSpPr>
            <p:spPr>
              <a:xfrm>
                <a:off x="8268387" y="4484171"/>
                <a:ext cx="1528497" cy="261610"/>
              </a:xfrm>
              <a:prstGeom prst="rect">
                <a:avLst/>
              </a:prstGeom>
              <a:blipFill>
                <a:blip r:embed="rId2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2BBA82-7877-A443-9D5C-8955D7DAE9EC}"/>
                  </a:ext>
                </a:extLst>
              </p:cNvPr>
              <p:cNvSpPr txBox="1"/>
              <p:nvPr/>
            </p:nvSpPr>
            <p:spPr>
              <a:xfrm>
                <a:off x="81703" y="5182102"/>
                <a:ext cx="1528497"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1" name="TextBox 40">
                <a:extLst>
                  <a:ext uri="{FF2B5EF4-FFF2-40B4-BE49-F238E27FC236}">
                    <a16:creationId xmlns:a16="http://schemas.microsoft.com/office/drawing/2014/main" id="{1D2BBA82-7877-A443-9D5C-8955D7DAE9EC}"/>
                  </a:ext>
                </a:extLst>
              </p:cNvPr>
              <p:cNvSpPr txBox="1">
                <a:spLocks noRot="1" noChangeAspect="1" noMove="1" noResize="1" noEditPoints="1" noAdjustHandles="1" noChangeArrowheads="1" noChangeShapeType="1" noTextEdit="1"/>
              </p:cNvSpPr>
              <p:nvPr/>
            </p:nvSpPr>
            <p:spPr>
              <a:xfrm>
                <a:off x="81703" y="5182102"/>
                <a:ext cx="1528497" cy="261610"/>
              </a:xfrm>
              <a:prstGeom prst="rect">
                <a:avLst/>
              </a:prstGeom>
              <a:blipFill>
                <a:blip r:embed="rId2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BBF361A-5C36-0245-8A19-44ADCC4980A4}"/>
                  </a:ext>
                </a:extLst>
              </p:cNvPr>
              <p:cNvSpPr txBox="1"/>
              <p:nvPr/>
            </p:nvSpPr>
            <p:spPr>
              <a:xfrm>
                <a:off x="1564627" y="5171467"/>
                <a:ext cx="1575160"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en-US" sz="1100" b="0" i="0" smtClean="0">
                        <a:latin typeface="Cambria Math" panose="02040503050406030204" pitchFamily="18" charset="0"/>
                        <a:ea typeface="Cambria Math" panose="02040503050406030204" pitchFamily="18" charset="0"/>
                      </a:rPr>
                      <m:t> </m:t>
                    </m:r>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2" name="TextBox 41">
                <a:extLst>
                  <a:ext uri="{FF2B5EF4-FFF2-40B4-BE49-F238E27FC236}">
                    <a16:creationId xmlns:a16="http://schemas.microsoft.com/office/drawing/2014/main" id="{FBBF361A-5C36-0245-8A19-44ADCC4980A4}"/>
                  </a:ext>
                </a:extLst>
              </p:cNvPr>
              <p:cNvSpPr txBox="1">
                <a:spLocks noRot="1" noChangeAspect="1" noMove="1" noResize="1" noEditPoints="1" noAdjustHandles="1" noChangeArrowheads="1" noChangeShapeType="1" noTextEdit="1"/>
              </p:cNvSpPr>
              <p:nvPr/>
            </p:nvSpPr>
            <p:spPr>
              <a:xfrm>
                <a:off x="1564627" y="5171467"/>
                <a:ext cx="1575160" cy="261610"/>
              </a:xfrm>
              <a:prstGeom prst="rect">
                <a:avLst/>
              </a:prstGeom>
              <a:blipFill>
                <a:blip r:embed="rId2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A9B1F4-B213-5D44-B84F-054A5BC9E5DA}"/>
                  </a:ext>
                </a:extLst>
              </p:cNvPr>
              <p:cNvSpPr txBox="1"/>
              <p:nvPr/>
            </p:nvSpPr>
            <p:spPr>
              <a:xfrm>
                <a:off x="6679686" y="5171467"/>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3" name="TextBox 42">
                <a:extLst>
                  <a:ext uri="{FF2B5EF4-FFF2-40B4-BE49-F238E27FC236}">
                    <a16:creationId xmlns:a16="http://schemas.microsoft.com/office/drawing/2014/main" id="{E5A9B1F4-B213-5D44-B84F-054A5BC9E5DA}"/>
                  </a:ext>
                </a:extLst>
              </p:cNvPr>
              <p:cNvSpPr txBox="1">
                <a:spLocks noRot="1" noChangeAspect="1" noMove="1" noResize="1" noEditPoints="1" noAdjustHandles="1" noChangeArrowheads="1" noChangeShapeType="1" noTextEdit="1"/>
              </p:cNvSpPr>
              <p:nvPr/>
            </p:nvSpPr>
            <p:spPr>
              <a:xfrm>
                <a:off x="6679686" y="5171467"/>
                <a:ext cx="1554667" cy="261610"/>
              </a:xfrm>
              <a:prstGeom prst="rect">
                <a:avLst/>
              </a:prstGeom>
              <a:blipFill>
                <a:blip r:embed="rId2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5ABB4E-1F82-3747-8D87-93A3DDCAFA84}"/>
                  </a:ext>
                </a:extLst>
              </p:cNvPr>
              <p:cNvSpPr txBox="1"/>
              <p:nvPr/>
            </p:nvSpPr>
            <p:spPr>
              <a:xfrm>
                <a:off x="3236487" y="5171467"/>
                <a:ext cx="1528496" cy="261610"/>
              </a:xfrm>
              <a:prstGeom prst="rect">
                <a:avLst/>
              </a:prstGeom>
              <a:noFill/>
            </p:spPr>
            <p:txBody>
              <a:bodyPr wrap="square" rtlCol="0">
                <a:spAutoFit/>
              </a:bodyPr>
              <a:lstStyle/>
              <a:p>
                <a:r>
                  <a:rPr lang="da-DK" sz="1100" dirty="0"/>
                  <a:t>M</a:t>
                </a:r>
                <a:r>
                  <a:rPr lang="da-DK" sz="1100" baseline="-25000" dirty="0"/>
                  <a:t>3</a:t>
                </a:r>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4" name="TextBox 43">
                <a:extLst>
                  <a:ext uri="{FF2B5EF4-FFF2-40B4-BE49-F238E27FC236}">
                    <a16:creationId xmlns:a16="http://schemas.microsoft.com/office/drawing/2014/main" id="{F25ABB4E-1F82-3747-8D87-93A3DDCAFA84}"/>
                  </a:ext>
                </a:extLst>
              </p:cNvPr>
              <p:cNvSpPr txBox="1">
                <a:spLocks noRot="1" noChangeAspect="1" noMove="1" noResize="1" noEditPoints="1" noAdjustHandles="1" noChangeArrowheads="1" noChangeShapeType="1" noTextEdit="1"/>
              </p:cNvSpPr>
              <p:nvPr/>
            </p:nvSpPr>
            <p:spPr>
              <a:xfrm>
                <a:off x="3236487" y="5171467"/>
                <a:ext cx="1528496" cy="261610"/>
              </a:xfrm>
              <a:prstGeom prst="rect">
                <a:avLst/>
              </a:prstGeom>
              <a:blipFill>
                <a:blip r:embed="rId2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F4B2E8B-41DF-4447-A85D-3E4196894901}"/>
                  </a:ext>
                </a:extLst>
              </p:cNvPr>
              <p:cNvSpPr txBox="1"/>
              <p:nvPr/>
            </p:nvSpPr>
            <p:spPr>
              <a:xfrm>
                <a:off x="4892163"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=0.119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5" name="TextBox 44">
                <a:extLst>
                  <a:ext uri="{FF2B5EF4-FFF2-40B4-BE49-F238E27FC236}">
                    <a16:creationId xmlns:a16="http://schemas.microsoft.com/office/drawing/2014/main" id="{2F4B2E8B-41DF-4447-A85D-3E4196894901}"/>
                  </a:ext>
                </a:extLst>
              </p:cNvPr>
              <p:cNvSpPr txBox="1">
                <a:spLocks noRot="1" noChangeAspect="1" noMove="1" noResize="1" noEditPoints="1" noAdjustHandles="1" noChangeArrowheads="1" noChangeShapeType="1" noTextEdit="1"/>
              </p:cNvSpPr>
              <p:nvPr/>
            </p:nvSpPr>
            <p:spPr>
              <a:xfrm>
                <a:off x="4892163" y="5171467"/>
                <a:ext cx="1521799" cy="261610"/>
              </a:xfrm>
              <a:prstGeom prst="rect">
                <a:avLst/>
              </a:prstGeom>
              <a:blipFill>
                <a:blip r:embed="rId2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351F0B-2FEE-EC47-B86C-B08E00316030}"/>
                  </a:ext>
                </a:extLst>
              </p:cNvPr>
              <p:cNvSpPr txBox="1"/>
              <p:nvPr/>
            </p:nvSpPr>
            <p:spPr>
              <a:xfrm>
                <a:off x="8275085" y="5171467"/>
                <a:ext cx="1521799"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=0.379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46" name="TextBox 45">
                <a:extLst>
                  <a:ext uri="{FF2B5EF4-FFF2-40B4-BE49-F238E27FC236}">
                    <a16:creationId xmlns:a16="http://schemas.microsoft.com/office/drawing/2014/main" id="{59351F0B-2FEE-EC47-B86C-B08E00316030}"/>
                  </a:ext>
                </a:extLst>
              </p:cNvPr>
              <p:cNvSpPr txBox="1">
                <a:spLocks noRot="1" noChangeAspect="1" noMove="1" noResize="1" noEditPoints="1" noAdjustHandles="1" noChangeArrowheads="1" noChangeShapeType="1" noTextEdit="1"/>
              </p:cNvSpPr>
              <p:nvPr/>
            </p:nvSpPr>
            <p:spPr>
              <a:xfrm>
                <a:off x="8275085" y="5171467"/>
                <a:ext cx="1521799" cy="261610"/>
              </a:xfrm>
              <a:prstGeom prst="rect">
                <a:avLst/>
              </a:prstGeom>
              <a:blipFill>
                <a:blip r:embed="rId29"/>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3798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5895238" y="3563770"/>
            <a:ext cx="1312504" cy="2606470"/>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3266260" y="3568362"/>
            <a:ext cx="1307879" cy="2597285"/>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9" y="3527698"/>
            <a:ext cx="1307879" cy="2597285"/>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8022881" y="3550024"/>
            <a:ext cx="1312505" cy="26064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31107E-3CF1-F34E-B8C4-003B09A4022D}"/>
                  </a:ext>
                </a:extLst>
              </p:cNvPr>
              <p:cNvSpPr txBox="1"/>
              <p:nvPr/>
            </p:nvSpPr>
            <p:spPr>
              <a:xfrm>
                <a:off x="3266260" y="6192567"/>
                <a:ext cx="1307879"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3D31107E-3CF1-F34E-B8C4-003B09A4022D}"/>
                  </a:ext>
                </a:extLst>
              </p:cNvPr>
              <p:cNvSpPr txBox="1">
                <a:spLocks noRot="1" noChangeAspect="1" noMove="1" noResize="1" noEditPoints="1" noAdjustHandles="1" noChangeArrowheads="1" noChangeShapeType="1" noTextEdit="1"/>
              </p:cNvSpPr>
              <p:nvPr/>
            </p:nvSpPr>
            <p:spPr>
              <a:xfrm>
                <a:off x="3266260" y="6192567"/>
                <a:ext cx="1307879" cy="261610"/>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517C6A-5E1E-1E47-B519-D68E75C3BD60}"/>
                  </a:ext>
                </a:extLst>
              </p:cNvPr>
              <p:cNvSpPr txBox="1"/>
              <p:nvPr/>
            </p:nvSpPr>
            <p:spPr>
              <a:xfrm>
                <a:off x="5963296" y="6197160"/>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B9517C6A-5E1E-1E47-B519-D68E75C3BD60}"/>
                  </a:ext>
                </a:extLst>
              </p:cNvPr>
              <p:cNvSpPr txBox="1">
                <a:spLocks noRot="1" noChangeAspect="1" noMove="1" noResize="1" noEditPoints="1" noAdjustHandles="1" noChangeArrowheads="1" noChangeShapeType="1" noTextEdit="1"/>
              </p:cNvSpPr>
              <p:nvPr/>
            </p:nvSpPr>
            <p:spPr>
              <a:xfrm>
                <a:off x="5963296" y="6197160"/>
                <a:ext cx="1167314"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3B533B-F935-1849-BE09-9CA961A65D85}"/>
                  </a:ext>
                </a:extLst>
              </p:cNvPr>
              <p:cNvSpPr txBox="1"/>
              <p:nvPr/>
            </p:nvSpPr>
            <p:spPr>
              <a:xfrm>
                <a:off x="706695" y="6151903"/>
                <a:ext cx="124425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F83B533B-F935-1849-BE09-9CA961A65D85}"/>
                  </a:ext>
                </a:extLst>
              </p:cNvPr>
              <p:cNvSpPr txBox="1">
                <a:spLocks noRot="1" noChangeAspect="1" noMove="1" noResize="1" noEditPoints="1" noAdjustHandles="1" noChangeArrowheads="1" noChangeShapeType="1" noTextEdit="1"/>
              </p:cNvSpPr>
              <p:nvPr/>
            </p:nvSpPr>
            <p:spPr>
              <a:xfrm>
                <a:off x="706695" y="6151903"/>
                <a:ext cx="1244253" cy="2616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4B8FC-6F86-EE40-B339-317BC6C379E0}"/>
                  </a:ext>
                </a:extLst>
              </p:cNvPr>
              <p:cNvSpPr txBox="1"/>
              <p:nvPr/>
            </p:nvSpPr>
            <p:spPr>
              <a:xfrm>
                <a:off x="8022881" y="618341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0" name="TextBox 9">
                <a:extLst>
                  <a:ext uri="{FF2B5EF4-FFF2-40B4-BE49-F238E27FC236}">
                    <a16:creationId xmlns:a16="http://schemas.microsoft.com/office/drawing/2014/main" id="{EBC4B8FC-6F86-EE40-B339-317BC6C379E0}"/>
                  </a:ext>
                </a:extLst>
              </p:cNvPr>
              <p:cNvSpPr txBox="1">
                <a:spLocks noRot="1" noChangeAspect="1" noMove="1" noResize="1" noEditPoints="1" noAdjustHandles="1" noChangeArrowheads="1" noChangeShapeType="1" noTextEdit="1"/>
              </p:cNvSpPr>
              <p:nvPr/>
            </p:nvSpPr>
            <p:spPr>
              <a:xfrm>
                <a:off x="8022881" y="6183415"/>
                <a:ext cx="1312505"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2BA2FF-0F12-1449-9347-F2592C064154}"/>
                  </a:ext>
                </a:extLst>
              </p:cNvPr>
              <p:cNvSpPr txBox="1"/>
              <p:nvPr/>
            </p:nvSpPr>
            <p:spPr>
              <a:xfrm>
                <a:off x="3758353" y="6488668"/>
                <a:ext cx="5058372" cy="369332"/>
              </a:xfrm>
              <a:prstGeom prst="rect">
                <a:avLst/>
              </a:prstGeom>
              <a:noFill/>
            </p:spPr>
            <p:txBody>
              <a:bodyPr wrap="none" rtlCol="0">
                <a:spAutoFit/>
              </a:bodyPr>
              <a:lstStyle/>
              <a:p>
                <a:r>
                  <a:rPr lang="en-US" dirty="0"/>
                  <a:t>All the structures optimized with 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4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endParaRPr lang="en-US" dirty="0"/>
              </a:p>
            </p:txBody>
          </p:sp>
        </mc:Choice>
        <mc:Fallback xmlns="">
          <p:sp>
            <p:nvSpPr>
              <p:cNvPr id="2" name="TextBox 1">
                <a:extLst>
                  <a:ext uri="{FF2B5EF4-FFF2-40B4-BE49-F238E27FC236}">
                    <a16:creationId xmlns:a16="http://schemas.microsoft.com/office/drawing/2014/main" id="{392BA2FF-0F12-1449-9347-F2592C064154}"/>
                  </a:ext>
                </a:extLst>
              </p:cNvPr>
              <p:cNvSpPr txBox="1">
                <a:spLocks noRot="1" noChangeAspect="1" noMove="1" noResize="1" noEditPoints="1" noAdjustHandles="1" noChangeArrowheads="1" noChangeShapeType="1" noTextEdit="1"/>
              </p:cNvSpPr>
              <p:nvPr/>
            </p:nvSpPr>
            <p:spPr>
              <a:xfrm>
                <a:off x="3758353" y="6488668"/>
                <a:ext cx="5058372" cy="369332"/>
              </a:xfrm>
              <a:prstGeom prst="rect">
                <a:avLst/>
              </a:prstGeom>
              <a:blipFill>
                <a:blip r:embed="rId10"/>
                <a:stretch>
                  <a:fillRect l="-1003"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8925AD5-AF78-9D42-BB91-468867BEE3E2}"/>
              </a:ext>
            </a:extLst>
          </p:cNvPr>
          <p:cNvPicPr>
            <a:picLocks noChangeAspect="1"/>
          </p:cNvPicPr>
          <p:nvPr/>
        </p:nvPicPr>
        <p:blipFill>
          <a:blip r:embed="rId11"/>
          <a:stretch>
            <a:fillRect/>
          </a:stretch>
        </p:blipFill>
        <p:spPr>
          <a:xfrm>
            <a:off x="4587359" y="3568362"/>
            <a:ext cx="1307879" cy="259728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F76EB-B797-1A4E-978A-9A2B3C8F6732}"/>
                  </a:ext>
                </a:extLst>
              </p:cNvPr>
              <p:cNvSpPr txBox="1"/>
              <p:nvPr/>
            </p:nvSpPr>
            <p:spPr>
              <a:xfrm>
                <a:off x="4658479" y="6195629"/>
                <a:ext cx="1167314"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7AAF76EB-B797-1A4E-978A-9A2B3C8F6732}"/>
                  </a:ext>
                </a:extLst>
              </p:cNvPr>
              <p:cNvSpPr txBox="1">
                <a:spLocks noRot="1" noChangeAspect="1" noMove="1" noResize="1" noEditPoints="1" noAdjustHandles="1" noChangeArrowheads="1" noChangeShapeType="1" noTextEdit="1"/>
              </p:cNvSpPr>
              <p:nvPr/>
            </p:nvSpPr>
            <p:spPr>
              <a:xfrm>
                <a:off x="4658479" y="6195629"/>
                <a:ext cx="1167314" cy="261610"/>
              </a:xfrm>
              <a:prstGeom prst="rect">
                <a:avLst/>
              </a:prstGeom>
              <a:blipFill>
                <a:blip r:embed="rId12"/>
                <a:stretch>
                  <a:fillRect b="-476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654C0F1-1B3B-384D-8C26-BC35CBD2AD8A}"/>
              </a:ext>
            </a:extLst>
          </p:cNvPr>
          <p:cNvPicPr>
            <a:picLocks noChangeAspect="1"/>
          </p:cNvPicPr>
          <p:nvPr/>
        </p:nvPicPr>
        <p:blipFill>
          <a:blip r:embed="rId13"/>
          <a:stretch>
            <a:fillRect/>
          </a:stretch>
        </p:blipFill>
        <p:spPr>
          <a:xfrm>
            <a:off x="9346291" y="3550024"/>
            <a:ext cx="1298949" cy="2579551"/>
          </a:xfrm>
          <a:prstGeom prst="rect">
            <a:avLst/>
          </a:prstGeom>
        </p:spPr>
      </p:pic>
      <p:pic>
        <p:nvPicPr>
          <p:cNvPr id="17" name="Picture 16">
            <a:extLst>
              <a:ext uri="{FF2B5EF4-FFF2-40B4-BE49-F238E27FC236}">
                <a16:creationId xmlns:a16="http://schemas.microsoft.com/office/drawing/2014/main" id="{7A9703B4-2B41-A24F-979F-923B21426729}"/>
              </a:ext>
            </a:extLst>
          </p:cNvPr>
          <p:cNvPicPr>
            <a:picLocks noChangeAspect="1"/>
          </p:cNvPicPr>
          <p:nvPr/>
        </p:nvPicPr>
        <p:blipFill>
          <a:blip r:embed="rId14"/>
          <a:stretch>
            <a:fillRect/>
          </a:stretch>
        </p:blipFill>
        <p:spPr>
          <a:xfrm>
            <a:off x="10656145" y="3550025"/>
            <a:ext cx="1298949" cy="257955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E99F9B-0DB8-1A44-B229-743C9453682A}"/>
                  </a:ext>
                </a:extLst>
              </p:cNvPr>
              <p:cNvSpPr txBox="1"/>
              <p:nvPr/>
            </p:nvSpPr>
            <p:spPr>
              <a:xfrm>
                <a:off x="9346291" y="6170240"/>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0" name="TextBox 19">
                <a:extLst>
                  <a:ext uri="{FF2B5EF4-FFF2-40B4-BE49-F238E27FC236}">
                    <a16:creationId xmlns:a16="http://schemas.microsoft.com/office/drawing/2014/main" id="{91E99F9B-0DB8-1A44-B229-743C9453682A}"/>
                  </a:ext>
                </a:extLst>
              </p:cNvPr>
              <p:cNvSpPr txBox="1">
                <a:spLocks noRot="1" noChangeAspect="1" noMove="1" noResize="1" noEditPoints="1" noAdjustHandles="1" noChangeArrowheads="1" noChangeShapeType="1" noTextEdit="1"/>
              </p:cNvSpPr>
              <p:nvPr/>
            </p:nvSpPr>
            <p:spPr>
              <a:xfrm>
                <a:off x="9346291" y="6170240"/>
                <a:ext cx="1312505"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B93E83-60ED-E44B-80B2-07003D01EE28}"/>
                  </a:ext>
                </a:extLst>
              </p:cNvPr>
              <p:cNvSpPr txBox="1"/>
              <p:nvPr/>
            </p:nvSpPr>
            <p:spPr>
              <a:xfrm>
                <a:off x="10708914" y="6156495"/>
                <a:ext cx="1312505" cy="261610"/>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1" name="TextBox 20">
                <a:extLst>
                  <a:ext uri="{FF2B5EF4-FFF2-40B4-BE49-F238E27FC236}">
                    <a16:creationId xmlns:a16="http://schemas.microsoft.com/office/drawing/2014/main" id="{0DB93E83-60ED-E44B-80B2-07003D01EE28}"/>
                  </a:ext>
                </a:extLst>
              </p:cNvPr>
              <p:cNvSpPr txBox="1">
                <a:spLocks noRot="1" noChangeAspect="1" noMove="1" noResize="1" noEditPoints="1" noAdjustHandles="1" noChangeArrowheads="1" noChangeShapeType="1" noTextEdit="1"/>
              </p:cNvSpPr>
              <p:nvPr/>
            </p:nvSpPr>
            <p:spPr>
              <a:xfrm>
                <a:off x="10708914" y="6156495"/>
                <a:ext cx="1312505" cy="261610"/>
              </a:xfrm>
              <a:prstGeom prst="rect">
                <a:avLst/>
              </a:prstGeom>
              <a:blipFill>
                <a:blip r:embed="rId16"/>
                <a:stretch>
                  <a:fillRect b="-476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2A959209-0962-E148-B0D4-97EEFAB0C51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3" name="Picture 22">
            <a:extLst>
              <a:ext uri="{FF2B5EF4-FFF2-40B4-BE49-F238E27FC236}">
                <a16:creationId xmlns:a16="http://schemas.microsoft.com/office/drawing/2014/main" id="{681E667F-2FD8-904B-A0FD-6F55FEA9F4A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4" name="Picture 23">
            <a:extLst>
              <a:ext uri="{FF2B5EF4-FFF2-40B4-BE49-F238E27FC236}">
                <a16:creationId xmlns:a16="http://schemas.microsoft.com/office/drawing/2014/main" id="{C41EC08D-FFB7-244D-8B97-665BB6E37F8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44574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FD540E-B046-F843-9644-CDFAC3D235FA}"/>
              </a:ext>
            </a:extLst>
          </p:cNvPr>
          <p:cNvPicPr>
            <a:picLocks noChangeAspect="1"/>
          </p:cNvPicPr>
          <p:nvPr/>
        </p:nvPicPr>
        <p:blipFill>
          <a:blip r:embed="rId2"/>
          <a:stretch>
            <a:fillRect/>
          </a:stretch>
        </p:blipFill>
        <p:spPr>
          <a:xfrm>
            <a:off x="3944192" y="3440582"/>
            <a:ext cx="1089298" cy="2163211"/>
          </a:xfrm>
          <a:prstGeom prst="rect">
            <a:avLst/>
          </a:prstGeom>
        </p:spPr>
      </p:pic>
      <p:pic>
        <p:nvPicPr>
          <p:cNvPr id="16" name="Picture 15">
            <a:extLst>
              <a:ext uri="{FF2B5EF4-FFF2-40B4-BE49-F238E27FC236}">
                <a16:creationId xmlns:a16="http://schemas.microsoft.com/office/drawing/2014/main" id="{821D5B4B-64FC-4D4B-A0BB-466C1AA0F8EF}"/>
              </a:ext>
            </a:extLst>
          </p:cNvPr>
          <p:cNvPicPr>
            <a:picLocks noChangeAspect="1"/>
          </p:cNvPicPr>
          <p:nvPr/>
        </p:nvPicPr>
        <p:blipFill>
          <a:blip r:embed="rId3"/>
          <a:stretch>
            <a:fillRect/>
          </a:stretch>
        </p:blipFill>
        <p:spPr>
          <a:xfrm>
            <a:off x="5336950" y="3429000"/>
            <a:ext cx="1085460" cy="2155588"/>
          </a:xfrm>
          <a:prstGeom prst="rect">
            <a:avLst/>
          </a:prstGeom>
        </p:spPr>
      </p:pic>
      <p:pic>
        <p:nvPicPr>
          <p:cNvPr id="18" name="Picture 17">
            <a:extLst>
              <a:ext uri="{FF2B5EF4-FFF2-40B4-BE49-F238E27FC236}">
                <a16:creationId xmlns:a16="http://schemas.microsoft.com/office/drawing/2014/main" id="{DD711D4D-E271-FF46-95DF-7BE609D0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2" y="3429000"/>
            <a:ext cx="1085460" cy="2155588"/>
          </a:xfrm>
          <a:prstGeom prst="rect">
            <a:avLst/>
          </a:prstGeom>
        </p:spPr>
      </p:pic>
      <p:pic>
        <p:nvPicPr>
          <p:cNvPr id="19" name="Picture 18">
            <a:extLst>
              <a:ext uri="{FF2B5EF4-FFF2-40B4-BE49-F238E27FC236}">
                <a16:creationId xmlns:a16="http://schemas.microsoft.com/office/drawing/2014/main" id="{99B47D23-BE88-6E49-8119-B1280B306AF7}"/>
              </a:ext>
            </a:extLst>
          </p:cNvPr>
          <p:cNvPicPr>
            <a:picLocks noChangeAspect="1"/>
          </p:cNvPicPr>
          <p:nvPr/>
        </p:nvPicPr>
        <p:blipFill>
          <a:blip r:embed="rId5"/>
          <a:stretch>
            <a:fillRect/>
          </a:stretch>
        </p:blipFill>
        <p:spPr>
          <a:xfrm>
            <a:off x="9655590" y="3438184"/>
            <a:ext cx="1080835" cy="214640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7E2BA-163B-3B4D-BD2F-103EA74E2FAE}"/>
                  </a:ext>
                </a:extLst>
              </p:cNvPr>
              <p:cNvSpPr txBox="1"/>
              <p:nvPr/>
            </p:nvSpPr>
            <p:spPr>
              <a:xfrm>
                <a:off x="3799620" y="5602903"/>
                <a:ext cx="1307879"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37E2BA-163B-3B4D-BD2F-103EA74E2FAE}"/>
                  </a:ext>
                </a:extLst>
              </p:cNvPr>
              <p:cNvSpPr txBox="1">
                <a:spLocks noRot="1" noChangeAspect="1" noMove="1" noResize="1" noEditPoints="1" noAdjustHandles="1" noChangeArrowheads="1" noChangeShapeType="1" noTextEdit="1"/>
              </p:cNvSpPr>
              <p:nvPr/>
            </p:nvSpPr>
            <p:spPr>
              <a:xfrm>
                <a:off x="3799620" y="5602903"/>
                <a:ext cx="130787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E3DB1C-FE84-F841-A740-DA8255B7B10A}"/>
                  </a:ext>
                </a:extLst>
              </p:cNvPr>
              <p:cNvSpPr txBox="1"/>
              <p:nvPr/>
            </p:nvSpPr>
            <p:spPr>
              <a:xfrm>
                <a:off x="5276952" y="5602903"/>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C6E3DB1C-FE84-F841-A740-DA8255B7B10A}"/>
                  </a:ext>
                </a:extLst>
              </p:cNvPr>
              <p:cNvSpPr txBox="1">
                <a:spLocks noRot="1" noChangeAspect="1" noMove="1" noResize="1" noEditPoints="1" noAdjustHandles="1" noChangeArrowheads="1" noChangeShapeType="1" noTextEdit="1"/>
              </p:cNvSpPr>
              <p:nvPr/>
            </p:nvSpPr>
            <p:spPr>
              <a:xfrm>
                <a:off x="5276952" y="5602903"/>
                <a:ext cx="121623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0AA53-2D08-8549-8CC1-FD19C021FCFD}"/>
                  </a:ext>
                </a:extLst>
              </p:cNvPr>
              <p:cNvSpPr txBox="1"/>
              <p:nvPr/>
            </p:nvSpPr>
            <p:spPr>
              <a:xfrm>
                <a:off x="9587890" y="5584588"/>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CDD0AA53-2D08-8549-8CC1-FD19C021FCFD}"/>
                  </a:ext>
                </a:extLst>
              </p:cNvPr>
              <p:cNvSpPr txBox="1">
                <a:spLocks noRot="1" noChangeAspect="1" noMove="1" noResize="1" noEditPoints="1" noAdjustHandles="1" noChangeArrowheads="1" noChangeShapeType="1" noTextEdit="1"/>
              </p:cNvSpPr>
              <p:nvPr/>
            </p:nvSpPr>
            <p:spPr>
              <a:xfrm>
                <a:off x="9587890" y="5584588"/>
                <a:ext cx="1216233"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B3161BD-BBFD-F74A-A556-EB722A5E1F79}"/>
                  </a:ext>
                </a:extLst>
              </p:cNvPr>
              <p:cNvSpPr txBox="1"/>
              <p:nvPr/>
            </p:nvSpPr>
            <p:spPr>
              <a:xfrm>
                <a:off x="685392" y="5601396"/>
                <a:ext cx="1216233" cy="261610"/>
              </a:xfrm>
              <a:prstGeom prst="rect">
                <a:avLst/>
              </a:prstGeom>
              <a:solidFill>
                <a:schemeClr val="accent2"/>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3" name="TextBox 22">
                <a:extLst>
                  <a:ext uri="{FF2B5EF4-FFF2-40B4-BE49-F238E27FC236}">
                    <a16:creationId xmlns:a16="http://schemas.microsoft.com/office/drawing/2014/main" id="{2B3161BD-BBFD-F74A-A556-EB722A5E1F79}"/>
                  </a:ext>
                </a:extLst>
              </p:cNvPr>
              <p:cNvSpPr txBox="1">
                <a:spLocks noRot="1" noChangeAspect="1" noMove="1" noResize="1" noEditPoints="1" noAdjustHandles="1" noChangeArrowheads="1" noChangeShapeType="1" noTextEdit="1"/>
              </p:cNvSpPr>
              <p:nvPr/>
            </p:nvSpPr>
            <p:spPr>
              <a:xfrm>
                <a:off x="685392" y="5601396"/>
                <a:ext cx="1216233" cy="261610"/>
              </a:xfrm>
              <a:prstGeom prst="rect">
                <a:avLst/>
              </a:prstGeom>
              <a:blipFill>
                <a:blip r:embed="rId9"/>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0433332-D8B4-BD4A-94BB-E10B0ACA8800}"/>
              </a:ext>
            </a:extLst>
          </p:cNvPr>
          <p:cNvSpPr txBox="1"/>
          <p:nvPr/>
        </p:nvSpPr>
        <p:spPr>
          <a:xfrm>
            <a:off x="3799620" y="5891957"/>
            <a:ext cx="1327608" cy="369332"/>
          </a:xfrm>
          <a:prstGeom prst="rect">
            <a:avLst/>
          </a:prstGeom>
          <a:noFill/>
        </p:spPr>
        <p:txBody>
          <a:bodyPr wrap="none" rtlCol="0">
            <a:spAutoFit/>
          </a:bodyPr>
          <a:lstStyle/>
          <a:p>
            <a:r>
              <a:rPr lang="en-US" dirty="0"/>
              <a:t>P</a:t>
            </a:r>
            <a:r>
              <a:rPr lang="en-US" baseline="-25000" dirty="0"/>
              <a:t>298 K</a:t>
            </a:r>
            <a:r>
              <a:rPr lang="en-US" dirty="0"/>
              <a:t> = 51 %</a:t>
            </a:r>
          </a:p>
        </p:txBody>
      </p:sp>
      <p:sp>
        <p:nvSpPr>
          <p:cNvPr id="27" name="TextBox 26">
            <a:extLst>
              <a:ext uri="{FF2B5EF4-FFF2-40B4-BE49-F238E27FC236}">
                <a16:creationId xmlns:a16="http://schemas.microsoft.com/office/drawing/2014/main" id="{DDD60CB6-985C-1C44-B2FD-3195BC6FDBD0}"/>
              </a:ext>
            </a:extLst>
          </p:cNvPr>
          <p:cNvSpPr txBox="1"/>
          <p:nvPr/>
        </p:nvSpPr>
        <p:spPr>
          <a:xfrm>
            <a:off x="5221264" y="5891957"/>
            <a:ext cx="1327608" cy="369332"/>
          </a:xfrm>
          <a:prstGeom prst="rect">
            <a:avLst/>
          </a:prstGeom>
          <a:noFill/>
        </p:spPr>
        <p:txBody>
          <a:bodyPr wrap="none" rtlCol="0">
            <a:spAutoFit/>
          </a:bodyPr>
          <a:lstStyle/>
          <a:p>
            <a:r>
              <a:rPr lang="en-US" dirty="0"/>
              <a:t>P</a:t>
            </a:r>
            <a:r>
              <a:rPr lang="en-US" baseline="-25000" dirty="0"/>
              <a:t>298 K</a:t>
            </a:r>
            <a:r>
              <a:rPr lang="en-US" dirty="0"/>
              <a:t> = 49 %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44577B-456A-0D4F-B7BD-A5849EC6E29B}"/>
                  </a:ext>
                </a:extLst>
              </p:cNvPr>
              <p:cNvSpPr txBox="1"/>
              <p:nvPr/>
            </p:nvSpPr>
            <p:spPr>
              <a:xfrm>
                <a:off x="2281745" y="6337970"/>
                <a:ext cx="7563295" cy="369332"/>
              </a:xfrm>
              <a:prstGeom prst="rect">
                <a:avLst/>
              </a:prstGeom>
              <a:noFill/>
            </p:spPr>
            <p:txBody>
              <a:bodyPr wrap="square" rtlCol="0">
                <a:spAutoFit/>
              </a:bodyPr>
              <a:lstStyle/>
              <a:p>
                <a:r>
                  <a:rPr lang="en-US" dirty="0"/>
                  <a:t>Calculations done in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6 </m:t>
                    </m:r>
                    <m:r>
                      <a:rPr lang="en-US" b="0" i="1" smtClean="0">
                        <a:latin typeface="Cambria Math" panose="02040503050406030204" pitchFamily="18" charset="0"/>
                        <a:ea typeface="Cambria Math" panose="02040503050406030204" pitchFamily="18" charset="0"/>
                      </a:rPr>
                      <m:t>𝑠𝑢𝑝𝑒𝑟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m:t>
                    </m:r>
                  </m:oMath>
                </a14:m>
                <a:r>
                  <a:rPr lang="en-US" dirty="0"/>
                  <a:t> only for two structures during exposure. </a:t>
                </a:r>
              </a:p>
            </p:txBody>
          </p:sp>
        </mc:Choice>
        <mc:Fallback xmlns="">
          <p:sp>
            <p:nvSpPr>
              <p:cNvPr id="13" name="TextBox 12">
                <a:extLst>
                  <a:ext uri="{FF2B5EF4-FFF2-40B4-BE49-F238E27FC236}">
                    <a16:creationId xmlns:a16="http://schemas.microsoft.com/office/drawing/2014/main" id="{7D44577B-456A-0D4F-B7BD-A5849EC6E29B}"/>
                  </a:ext>
                </a:extLst>
              </p:cNvPr>
              <p:cNvSpPr txBox="1">
                <a:spLocks noRot="1" noChangeAspect="1" noMove="1" noResize="1" noEditPoints="1" noAdjustHandles="1" noChangeArrowheads="1" noChangeShapeType="1" noTextEdit="1"/>
              </p:cNvSpPr>
              <p:nvPr/>
            </p:nvSpPr>
            <p:spPr>
              <a:xfrm>
                <a:off x="2281745" y="6337970"/>
                <a:ext cx="7563295" cy="369332"/>
              </a:xfrm>
              <a:prstGeom prst="rect">
                <a:avLst/>
              </a:prstGeom>
              <a:blipFill>
                <a:blip r:embed="rId10"/>
                <a:stretch>
                  <a:fillRect l="-840" t="-6667" b="-2333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2799888-067F-DF4A-A1A5-0896D0BEB0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5990" t="40758" r="15869" b="22545"/>
          <a:stretch/>
        </p:blipFill>
        <p:spPr>
          <a:xfrm>
            <a:off x="8679133" y="181788"/>
            <a:ext cx="2753818" cy="2988227"/>
          </a:xfrm>
          <a:prstGeom prst="rect">
            <a:avLst/>
          </a:prstGeom>
        </p:spPr>
      </p:pic>
      <p:pic>
        <p:nvPicPr>
          <p:cNvPr id="24" name="Picture 23">
            <a:extLst>
              <a:ext uri="{FF2B5EF4-FFF2-40B4-BE49-F238E27FC236}">
                <a16:creationId xmlns:a16="http://schemas.microsoft.com/office/drawing/2014/main" id="{C15C9882-9907-AA49-9429-F686D9D033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207" t="36854" r="21443" b="19915"/>
          <a:stretch/>
        </p:blipFill>
        <p:spPr>
          <a:xfrm>
            <a:off x="4042863" y="247813"/>
            <a:ext cx="2654202" cy="2958274"/>
          </a:xfrm>
          <a:prstGeom prst="rect">
            <a:avLst/>
          </a:prstGeom>
        </p:spPr>
      </p:pic>
      <p:pic>
        <p:nvPicPr>
          <p:cNvPr id="26" name="Picture 25">
            <a:extLst>
              <a:ext uri="{FF2B5EF4-FFF2-40B4-BE49-F238E27FC236}">
                <a16:creationId xmlns:a16="http://schemas.microsoft.com/office/drawing/2014/main" id="{DD767E4F-9E1A-3D4E-A7FB-22B686AD88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3078" t="44121" r="19124" b="12364"/>
          <a:stretch/>
        </p:blipFill>
        <p:spPr>
          <a:xfrm>
            <a:off x="159634" y="210330"/>
            <a:ext cx="2672409" cy="2961095"/>
          </a:xfrm>
          <a:prstGeom prst="rect">
            <a:avLst/>
          </a:prstGeom>
        </p:spPr>
      </p:pic>
    </p:spTree>
    <p:extLst>
      <p:ext uri="{BB962C8B-B14F-4D97-AF65-F5344CB8AC3E}">
        <p14:creationId xmlns:p14="http://schemas.microsoft.com/office/powerpoint/2010/main" val="172219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C153-AC0F-7E4D-8503-BC6687C7204D}"/>
              </a:ext>
            </a:extLst>
          </p:cNvPr>
          <p:cNvSpPr>
            <a:spLocks noGrp="1"/>
          </p:cNvSpPr>
          <p:nvPr>
            <p:ph type="title"/>
          </p:nvPr>
        </p:nvSpPr>
        <p:spPr>
          <a:xfrm>
            <a:off x="4018280" y="100965"/>
            <a:ext cx="3713480" cy="488315"/>
          </a:xfrm>
          <a:solidFill>
            <a:srgbClr val="FF0000"/>
          </a:solidFill>
        </p:spPr>
        <p:txBody>
          <a:bodyPr>
            <a:normAutofit fontScale="90000"/>
          </a:bodyPr>
          <a:lstStyle/>
          <a:p>
            <a:r>
              <a:rPr lang="en-US" dirty="0"/>
              <a:t>Figures for Paper</a:t>
            </a:r>
          </a:p>
        </p:txBody>
      </p:sp>
      <p:pic>
        <p:nvPicPr>
          <p:cNvPr id="5" name="Picture 4">
            <a:extLst>
              <a:ext uri="{FF2B5EF4-FFF2-40B4-BE49-F238E27FC236}">
                <a16:creationId xmlns:a16="http://schemas.microsoft.com/office/drawing/2014/main" id="{CA334415-07A0-6E48-8DDD-FBAFD996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49" y="930439"/>
            <a:ext cx="2414205" cy="3257445"/>
          </a:xfrm>
          <a:prstGeom prst="rect">
            <a:avLst/>
          </a:prstGeom>
        </p:spPr>
      </p:pic>
      <p:pic>
        <p:nvPicPr>
          <p:cNvPr id="7" name="Picture 6">
            <a:extLst>
              <a:ext uri="{FF2B5EF4-FFF2-40B4-BE49-F238E27FC236}">
                <a16:creationId xmlns:a16="http://schemas.microsoft.com/office/drawing/2014/main" id="{11A97418-3B7E-7F48-8F2E-604487E1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04" y="901020"/>
            <a:ext cx="2414205" cy="3257445"/>
          </a:xfrm>
          <a:prstGeom prst="rect">
            <a:avLst/>
          </a:prstGeom>
        </p:spPr>
      </p:pic>
      <p:pic>
        <p:nvPicPr>
          <p:cNvPr id="10" name="Picture 9">
            <a:extLst>
              <a:ext uri="{FF2B5EF4-FFF2-40B4-BE49-F238E27FC236}">
                <a16:creationId xmlns:a16="http://schemas.microsoft.com/office/drawing/2014/main" id="{DBD5172D-E764-2843-8435-90BBED05FD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90" t="40758" r="15869" b="22545"/>
          <a:stretch/>
        </p:blipFill>
        <p:spPr>
          <a:xfrm>
            <a:off x="8062591" y="4158465"/>
            <a:ext cx="2332677" cy="2531238"/>
          </a:xfrm>
          <a:prstGeom prst="rect">
            <a:avLst/>
          </a:prstGeom>
        </p:spPr>
      </p:pic>
      <p:pic>
        <p:nvPicPr>
          <p:cNvPr id="11" name="Picture 10">
            <a:extLst>
              <a:ext uri="{FF2B5EF4-FFF2-40B4-BE49-F238E27FC236}">
                <a16:creationId xmlns:a16="http://schemas.microsoft.com/office/drawing/2014/main" id="{2135EF38-9842-4B4F-AF49-95771AB2B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207" t="36854" r="21443" b="19915"/>
          <a:stretch/>
        </p:blipFill>
        <p:spPr>
          <a:xfrm>
            <a:off x="5001877" y="4105039"/>
            <a:ext cx="2318994" cy="2584664"/>
          </a:xfrm>
          <a:prstGeom prst="rect">
            <a:avLst/>
          </a:prstGeom>
        </p:spPr>
      </p:pic>
      <p:pic>
        <p:nvPicPr>
          <p:cNvPr id="12" name="Picture 11">
            <a:extLst>
              <a:ext uri="{FF2B5EF4-FFF2-40B4-BE49-F238E27FC236}">
                <a16:creationId xmlns:a16="http://schemas.microsoft.com/office/drawing/2014/main" id="{EC1479F6-A32F-1B44-A824-A016B567A8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78" t="44121" r="19124" b="12364"/>
          <a:stretch/>
        </p:blipFill>
        <p:spPr>
          <a:xfrm>
            <a:off x="1412240" y="4105040"/>
            <a:ext cx="2332678" cy="2584664"/>
          </a:xfrm>
          <a:prstGeom prst="rect">
            <a:avLst/>
          </a:prstGeom>
        </p:spPr>
      </p:pic>
      <p:pic>
        <p:nvPicPr>
          <p:cNvPr id="8" name="Picture 7">
            <a:extLst>
              <a:ext uri="{FF2B5EF4-FFF2-40B4-BE49-F238E27FC236}">
                <a16:creationId xmlns:a16="http://schemas.microsoft.com/office/drawing/2014/main" id="{147D4691-883D-3149-B948-995967687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975" y="959860"/>
            <a:ext cx="2381570" cy="3198605"/>
          </a:xfrm>
          <a:prstGeom prst="rect">
            <a:avLst/>
          </a:prstGeom>
        </p:spPr>
      </p:pic>
    </p:spTree>
    <p:extLst>
      <p:ext uri="{BB962C8B-B14F-4D97-AF65-F5344CB8AC3E}">
        <p14:creationId xmlns:p14="http://schemas.microsoft.com/office/powerpoint/2010/main" val="8249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CC095-F773-7547-B549-4F96D72C87D1}"/>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p:pic>
        <p:nvPicPr>
          <p:cNvPr id="7" name="Picture 6">
            <a:extLst>
              <a:ext uri="{FF2B5EF4-FFF2-40B4-BE49-F238E27FC236}">
                <a16:creationId xmlns:a16="http://schemas.microsoft.com/office/drawing/2014/main" id="{7B64DD9E-6118-A644-BCFD-86661A669B25}"/>
              </a:ext>
            </a:extLst>
          </p:cNvPr>
          <p:cNvPicPr>
            <a:picLocks noChangeAspect="1"/>
          </p:cNvPicPr>
          <p:nvPr/>
        </p:nvPicPr>
        <p:blipFill>
          <a:blip r:embed="rId2"/>
          <a:stretch>
            <a:fillRect/>
          </a:stretch>
        </p:blipFill>
        <p:spPr>
          <a:xfrm>
            <a:off x="136669" y="1242121"/>
            <a:ext cx="1554669" cy="3087380"/>
          </a:xfrm>
          <a:prstGeom prst="rect">
            <a:avLst/>
          </a:prstGeom>
        </p:spPr>
      </p:pic>
      <p:pic>
        <p:nvPicPr>
          <p:cNvPr id="8" name="Picture 7">
            <a:extLst>
              <a:ext uri="{FF2B5EF4-FFF2-40B4-BE49-F238E27FC236}">
                <a16:creationId xmlns:a16="http://schemas.microsoft.com/office/drawing/2014/main" id="{CEC99F3A-E659-954B-8F08-E10A1C9A1C1D}"/>
              </a:ext>
            </a:extLst>
          </p:cNvPr>
          <p:cNvPicPr>
            <a:picLocks noChangeAspect="1"/>
          </p:cNvPicPr>
          <p:nvPr/>
        </p:nvPicPr>
        <p:blipFill>
          <a:blip r:embed="rId3"/>
          <a:stretch>
            <a:fillRect/>
          </a:stretch>
        </p:blipFill>
        <p:spPr>
          <a:xfrm>
            <a:off x="2036961" y="1242124"/>
            <a:ext cx="1554668" cy="3087377"/>
          </a:xfrm>
          <a:prstGeom prst="rect">
            <a:avLst/>
          </a:prstGeom>
        </p:spPr>
      </p:pic>
      <p:pic>
        <p:nvPicPr>
          <p:cNvPr id="11" name="Picture 10">
            <a:extLst>
              <a:ext uri="{FF2B5EF4-FFF2-40B4-BE49-F238E27FC236}">
                <a16:creationId xmlns:a16="http://schemas.microsoft.com/office/drawing/2014/main" id="{9F12C81E-D251-F140-914A-BFAAE68DB4AF}"/>
              </a:ext>
            </a:extLst>
          </p:cNvPr>
          <p:cNvPicPr>
            <a:picLocks noChangeAspect="1"/>
          </p:cNvPicPr>
          <p:nvPr/>
        </p:nvPicPr>
        <p:blipFill>
          <a:blip r:embed="rId4"/>
          <a:stretch>
            <a:fillRect/>
          </a:stretch>
        </p:blipFill>
        <p:spPr>
          <a:xfrm>
            <a:off x="3881427" y="1242124"/>
            <a:ext cx="1554668" cy="3087377"/>
          </a:xfrm>
          <a:prstGeom prst="rect">
            <a:avLst/>
          </a:prstGeom>
        </p:spPr>
      </p:pic>
      <p:pic>
        <p:nvPicPr>
          <p:cNvPr id="13" name="Picture 12">
            <a:extLst>
              <a:ext uri="{FF2B5EF4-FFF2-40B4-BE49-F238E27FC236}">
                <a16:creationId xmlns:a16="http://schemas.microsoft.com/office/drawing/2014/main" id="{D53BC4FE-6BB3-7F47-8185-E4DD79856D6A}"/>
              </a:ext>
            </a:extLst>
          </p:cNvPr>
          <p:cNvPicPr>
            <a:picLocks noChangeAspect="1"/>
          </p:cNvPicPr>
          <p:nvPr/>
        </p:nvPicPr>
        <p:blipFill>
          <a:blip r:embed="rId5"/>
          <a:stretch>
            <a:fillRect/>
          </a:stretch>
        </p:blipFill>
        <p:spPr>
          <a:xfrm>
            <a:off x="5977308" y="1242124"/>
            <a:ext cx="1554668" cy="3087378"/>
          </a:xfrm>
          <a:prstGeom prst="rect">
            <a:avLst/>
          </a:prstGeom>
        </p:spPr>
      </p:pic>
      <p:pic>
        <p:nvPicPr>
          <p:cNvPr id="15" name="Picture 14">
            <a:extLst>
              <a:ext uri="{FF2B5EF4-FFF2-40B4-BE49-F238E27FC236}">
                <a16:creationId xmlns:a16="http://schemas.microsoft.com/office/drawing/2014/main" id="{389C2247-1D2C-B244-ABB5-CE429BE3CBC6}"/>
              </a:ext>
            </a:extLst>
          </p:cNvPr>
          <p:cNvPicPr>
            <a:picLocks noChangeAspect="1"/>
          </p:cNvPicPr>
          <p:nvPr/>
        </p:nvPicPr>
        <p:blipFill>
          <a:blip r:embed="rId6"/>
          <a:stretch>
            <a:fillRect/>
          </a:stretch>
        </p:blipFill>
        <p:spPr>
          <a:xfrm>
            <a:off x="8051671" y="1242124"/>
            <a:ext cx="1554668" cy="308737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FA985-0CF1-364C-8D8D-84A7BFA5A8BA}"/>
                  </a:ext>
                </a:extLst>
              </p:cNvPr>
              <p:cNvSpPr txBox="1"/>
              <p:nvPr/>
            </p:nvSpPr>
            <p:spPr>
              <a:xfrm>
                <a:off x="172810" y="5123101"/>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7" name="TextBox 16">
                <a:extLst>
                  <a:ext uri="{FF2B5EF4-FFF2-40B4-BE49-F238E27FC236}">
                    <a16:creationId xmlns:a16="http://schemas.microsoft.com/office/drawing/2014/main" id="{B0AFA985-0CF1-364C-8D8D-84A7BFA5A8BA}"/>
                  </a:ext>
                </a:extLst>
              </p:cNvPr>
              <p:cNvSpPr txBox="1">
                <a:spLocks noRot="1" noChangeAspect="1" noMove="1" noResize="1" noEditPoints="1" noAdjustHandles="1" noChangeArrowheads="1" noChangeShapeType="1" noTextEdit="1"/>
              </p:cNvSpPr>
              <p:nvPr/>
            </p:nvSpPr>
            <p:spPr>
              <a:xfrm>
                <a:off x="172810" y="5123101"/>
                <a:ext cx="1554668" cy="261610"/>
              </a:xfrm>
              <a:prstGeom prst="rect">
                <a:avLst/>
              </a:prstGeom>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581B1-9BC8-6D4C-AA79-9E4BF67906FE}"/>
                  </a:ext>
                </a:extLst>
              </p:cNvPr>
              <p:cNvSpPr txBox="1"/>
              <p:nvPr/>
            </p:nvSpPr>
            <p:spPr>
              <a:xfrm>
                <a:off x="2163387" y="5122723"/>
                <a:ext cx="1554668"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8" name="TextBox 17">
                <a:extLst>
                  <a:ext uri="{FF2B5EF4-FFF2-40B4-BE49-F238E27FC236}">
                    <a16:creationId xmlns:a16="http://schemas.microsoft.com/office/drawing/2014/main" id="{066581B1-9BC8-6D4C-AA79-9E4BF67906FE}"/>
                  </a:ext>
                </a:extLst>
              </p:cNvPr>
              <p:cNvSpPr txBox="1">
                <a:spLocks noRot="1" noChangeAspect="1" noMove="1" noResize="1" noEditPoints="1" noAdjustHandles="1" noChangeArrowheads="1" noChangeShapeType="1" noTextEdit="1"/>
              </p:cNvSpPr>
              <p:nvPr/>
            </p:nvSpPr>
            <p:spPr>
              <a:xfrm>
                <a:off x="2163387" y="5122723"/>
                <a:ext cx="1554668" cy="261610"/>
              </a:xfrm>
              <a:prstGeom prst="rect">
                <a:avLst/>
              </a:prstGeom>
              <a:blipFill>
                <a:blip r:embed="rId8"/>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1FA57D-E54F-694C-9AD2-D8798CD63AFC}"/>
                  </a:ext>
                </a:extLst>
              </p:cNvPr>
              <p:cNvSpPr txBox="1"/>
              <p:nvPr/>
            </p:nvSpPr>
            <p:spPr>
              <a:xfrm>
                <a:off x="3938268" y="5122723"/>
                <a:ext cx="1554667"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9" name="TextBox 18">
                <a:extLst>
                  <a:ext uri="{FF2B5EF4-FFF2-40B4-BE49-F238E27FC236}">
                    <a16:creationId xmlns:a16="http://schemas.microsoft.com/office/drawing/2014/main" id="{4C1FA57D-E54F-694C-9AD2-D8798CD63AFC}"/>
                  </a:ext>
                </a:extLst>
              </p:cNvPr>
              <p:cNvSpPr txBox="1">
                <a:spLocks noRot="1" noChangeAspect="1" noMove="1" noResize="1" noEditPoints="1" noAdjustHandles="1" noChangeArrowheads="1" noChangeShapeType="1" noTextEdit="1"/>
              </p:cNvSpPr>
              <p:nvPr/>
            </p:nvSpPr>
            <p:spPr>
              <a:xfrm>
                <a:off x="3938268" y="5122723"/>
                <a:ext cx="1554667"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5C4CF3-6249-5D48-A448-08D118746828}"/>
                  </a:ext>
                </a:extLst>
              </p:cNvPr>
              <p:cNvSpPr txBox="1"/>
              <p:nvPr/>
            </p:nvSpPr>
            <p:spPr>
              <a:xfrm>
                <a:off x="6059532" y="5113484"/>
                <a:ext cx="1576185"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=0.068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0" name="TextBox 19">
                <a:extLst>
                  <a:ext uri="{FF2B5EF4-FFF2-40B4-BE49-F238E27FC236}">
                    <a16:creationId xmlns:a16="http://schemas.microsoft.com/office/drawing/2014/main" id="{9A5C4CF3-6249-5D48-A448-08D118746828}"/>
                  </a:ext>
                </a:extLst>
              </p:cNvPr>
              <p:cNvSpPr txBox="1">
                <a:spLocks noRot="1" noChangeAspect="1" noMove="1" noResize="1" noEditPoints="1" noAdjustHandles="1" noChangeArrowheads="1" noChangeShapeType="1" noTextEdit="1"/>
              </p:cNvSpPr>
              <p:nvPr/>
            </p:nvSpPr>
            <p:spPr>
              <a:xfrm>
                <a:off x="6059532" y="5113484"/>
                <a:ext cx="1576185" cy="261610"/>
              </a:xfrm>
              <a:prstGeom prst="rect">
                <a:avLst/>
              </a:prstGeom>
              <a:blipFill>
                <a:blip r:embed="rId10"/>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AD5954-7990-454B-A945-3D8334980E5B}"/>
                  </a:ext>
                </a:extLst>
              </p:cNvPr>
              <p:cNvSpPr txBox="1"/>
              <p:nvPr/>
            </p:nvSpPr>
            <p:spPr>
              <a:xfrm>
                <a:off x="8202314" y="5113484"/>
                <a:ext cx="1576184" cy="261610"/>
              </a:xfrm>
              <a:prstGeom prst="rect">
                <a:avLst/>
              </a:prstGeom>
              <a:noFill/>
            </p:spPr>
            <p:txBody>
              <a:bodyPr wrap="square" rtlCol="0">
                <a:spAutoFit/>
              </a:bodyPr>
              <a:lstStyle/>
              <a:p>
                <a:r>
                  <a:rPr lang="da-DK" sz="1100" dirty="0"/>
                  <a:t>M</a:t>
                </a:r>
                <a:r>
                  <a:rPr lang="da-DK" sz="1100" baseline="-25000" dirty="0"/>
                  <a:t>3</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=0.078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94AD5954-7990-454B-A945-3D8334980E5B}"/>
                  </a:ext>
                </a:extLst>
              </p:cNvPr>
              <p:cNvSpPr txBox="1">
                <a:spLocks noRot="1" noChangeAspect="1" noMove="1" noResize="1" noEditPoints="1" noAdjustHandles="1" noChangeArrowheads="1" noChangeShapeType="1" noTextEdit="1"/>
              </p:cNvSpPr>
              <p:nvPr/>
            </p:nvSpPr>
            <p:spPr>
              <a:xfrm>
                <a:off x="8202314" y="5113484"/>
                <a:ext cx="1576184" cy="261610"/>
              </a:xfrm>
              <a:prstGeom prst="rect">
                <a:avLst/>
              </a:prstGeom>
              <a:blipFill>
                <a:blip r:embed="rId11"/>
                <a:stretch>
                  <a:fillRect b="-9524"/>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33F38A1-7DAB-DD4D-A970-792955295316}"/>
              </a:ext>
            </a:extLst>
          </p:cNvPr>
          <p:cNvSpPr/>
          <p:nvPr/>
        </p:nvSpPr>
        <p:spPr>
          <a:xfrm>
            <a:off x="3531104" y="653352"/>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4" name="Rectangle 23">
            <a:extLst>
              <a:ext uri="{FF2B5EF4-FFF2-40B4-BE49-F238E27FC236}">
                <a16:creationId xmlns:a16="http://schemas.microsoft.com/office/drawing/2014/main" id="{9D211DAB-4D11-1444-9464-173E82D29EC0}"/>
              </a:ext>
            </a:extLst>
          </p:cNvPr>
          <p:cNvSpPr/>
          <p:nvPr/>
        </p:nvSpPr>
        <p:spPr>
          <a:xfrm>
            <a:off x="7497464" y="659217"/>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C023A-DC04-4247-AD64-6FAB40D208DF}"/>
                  </a:ext>
                </a:extLst>
              </p:cNvPr>
              <p:cNvSpPr txBox="1"/>
              <p:nvPr/>
            </p:nvSpPr>
            <p:spPr>
              <a:xfrm>
                <a:off x="3902126"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5" name="TextBox 24">
                <a:extLst>
                  <a:ext uri="{FF2B5EF4-FFF2-40B4-BE49-F238E27FC236}">
                    <a16:creationId xmlns:a16="http://schemas.microsoft.com/office/drawing/2014/main" id="{235C023A-DC04-4247-AD64-6FAB40D208DF}"/>
                  </a:ext>
                </a:extLst>
              </p:cNvPr>
              <p:cNvSpPr txBox="1">
                <a:spLocks noRot="1" noChangeAspect="1" noMove="1" noResize="1" noEditPoints="1" noAdjustHandles="1" noChangeArrowheads="1" noChangeShapeType="1" noTextEdit="1"/>
              </p:cNvSpPr>
              <p:nvPr/>
            </p:nvSpPr>
            <p:spPr>
              <a:xfrm>
                <a:off x="3902126" y="4412271"/>
                <a:ext cx="1554667" cy="261610"/>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20925B-8939-E241-849D-7A94A9E0511B}"/>
                  </a:ext>
                </a:extLst>
              </p:cNvPr>
              <p:cNvSpPr txBox="1"/>
              <p:nvPr/>
            </p:nvSpPr>
            <p:spPr>
              <a:xfrm>
                <a:off x="2092414"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6" name="TextBox 25">
                <a:extLst>
                  <a:ext uri="{FF2B5EF4-FFF2-40B4-BE49-F238E27FC236}">
                    <a16:creationId xmlns:a16="http://schemas.microsoft.com/office/drawing/2014/main" id="{5220925B-8939-E241-849D-7A94A9E0511B}"/>
                  </a:ext>
                </a:extLst>
              </p:cNvPr>
              <p:cNvSpPr txBox="1">
                <a:spLocks noRot="1" noChangeAspect="1" noMove="1" noResize="1" noEditPoints="1" noAdjustHandles="1" noChangeArrowheads="1" noChangeShapeType="1" noTextEdit="1"/>
              </p:cNvSpPr>
              <p:nvPr/>
            </p:nvSpPr>
            <p:spPr>
              <a:xfrm>
                <a:off x="2092414" y="4412271"/>
                <a:ext cx="1554667" cy="261610"/>
              </a:xfrm>
              <a:prstGeom prst="rect">
                <a:avLst/>
              </a:prstGeom>
              <a:blipFill>
                <a:blip r:embed="rId1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103D8E-C170-8C40-BA1C-2E5861163675}"/>
                  </a:ext>
                </a:extLst>
              </p:cNvPr>
              <p:cNvSpPr txBox="1"/>
              <p:nvPr/>
            </p:nvSpPr>
            <p:spPr>
              <a:xfrm>
                <a:off x="13666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=0.050</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7C103D8E-C170-8C40-BA1C-2E5861163675}"/>
                  </a:ext>
                </a:extLst>
              </p:cNvPr>
              <p:cNvSpPr txBox="1">
                <a:spLocks noRot="1" noChangeAspect="1" noMove="1" noResize="1" noEditPoints="1" noAdjustHandles="1" noChangeArrowheads="1" noChangeShapeType="1" noTextEdit="1"/>
              </p:cNvSpPr>
              <p:nvPr/>
            </p:nvSpPr>
            <p:spPr>
              <a:xfrm>
                <a:off x="136669" y="4412271"/>
                <a:ext cx="1554667" cy="261610"/>
              </a:xfrm>
              <a:prstGeom prst="rect">
                <a:avLst/>
              </a:prstGeom>
              <a:blipFill>
                <a:blip r:embed="rId1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C58321-6274-5340-B31A-7E05E35EC88E}"/>
                  </a:ext>
                </a:extLst>
              </p:cNvPr>
              <p:cNvSpPr txBox="1"/>
              <p:nvPr/>
            </p:nvSpPr>
            <p:spPr>
              <a:xfrm>
                <a:off x="6034149" y="4412271"/>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56C58321-6274-5340-B31A-7E05E35EC88E}"/>
                  </a:ext>
                </a:extLst>
              </p:cNvPr>
              <p:cNvSpPr txBox="1">
                <a:spLocks noRot="1" noChangeAspect="1" noMove="1" noResize="1" noEditPoints="1" noAdjustHandles="1" noChangeArrowheads="1" noChangeShapeType="1" noTextEdit="1"/>
              </p:cNvSpPr>
              <p:nvPr/>
            </p:nvSpPr>
            <p:spPr>
              <a:xfrm>
                <a:off x="6034149" y="4412271"/>
                <a:ext cx="1554667" cy="261610"/>
              </a:xfrm>
              <a:prstGeom prst="rect">
                <a:avLst/>
              </a:prstGeom>
              <a:blipFill>
                <a:blip r:embed="rId1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EB06A2-7A61-084E-9F29-961C7FB9F81C}"/>
                  </a:ext>
                </a:extLst>
              </p:cNvPr>
              <p:cNvSpPr txBox="1"/>
              <p:nvPr/>
            </p:nvSpPr>
            <p:spPr>
              <a:xfrm>
                <a:off x="8166172" y="4347916"/>
                <a:ext cx="1554667" cy="261610"/>
              </a:xfrm>
              <a:prstGeom prst="rect">
                <a:avLst/>
              </a:prstGeom>
              <a:solidFill>
                <a:schemeClr val="accent2"/>
              </a:solid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04EB06A2-7A61-084E-9F29-961C7FB9F81C}"/>
                  </a:ext>
                </a:extLst>
              </p:cNvPr>
              <p:cNvSpPr txBox="1">
                <a:spLocks noRot="1" noChangeAspect="1" noMove="1" noResize="1" noEditPoints="1" noAdjustHandles="1" noChangeArrowheads="1" noChangeShapeType="1" noTextEdit="1"/>
              </p:cNvSpPr>
              <p:nvPr/>
            </p:nvSpPr>
            <p:spPr>
              <a:xfrm>
                <a:off x="8166172" y="4347916"/>
                <a:ext cx="1554667" cy="261610"/>
              </a:xfrm>
              <a:prstGeom prst="rect">
                <a:avLst/>
              </a:prstGeom>
              <a:blipFill>
                <a:blip r:embed="rId1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65455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0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52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90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298" y="1258785"/>
            <a:ext cx="1653042" cy="3282736"/>
          </a:xfrm>
          <a:prstGeom prst="rect">
            <a:avLst/>
          </a:prstGeom>
        </p:spPr>
      </p:pic>
      <p:sp>
        <p:nvSpPr>
          <p:cNvPr id="9" name="Title 1">
            <a:extLst>
              <a:ext uri="{FF2B5EF4-FFF2-40B4-BE49-F238E27FC236}">
                <a16:creationId xmlns:a16="http://schemas.microsoft.com/office/drawing/2014/main" id="{6932570D-89A3-1E40-B6DE-C10A65F8C374}"/>
              </a:ext>
            </a:extLst>
          </p:cNvPr>
          <p:cNvSpPr>
            <a:spLocks noGrp="1"/>
          </p:cNvSpPr>
          <p:nvPr>
            <p:ph type="title"/>
          </p:nvPr>
        </p:nvSpPr>
        <p:spPr>
          <a:xfrm>
            <a:off x="2987040" y="100965"/>
            <a:ext cx="5364480" cy="467995"/>
          </a:xfrm>
          <a:solidFill>
            <a:schemeClr val="accent2"/>
          </a:solidFill>
        </p:spPr>
        <p:txBody>
          <a:bodyPr>
            <a:normAutofit fontScale="90000"/>
          </a:bodyPr>
          <a:lstStyle/>
          <a:p>
            <a:r>
              <a:rPr lang="en-US" dirty="0"/>
              <a:t>Method Vs Energy Order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563158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5631583" y="4541521"/>
                <a:ext cx="1554668"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2097261"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2097261" y="4541521"/>
                <a:ext cx="1554668" cy="261610"/>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3887193"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3887193" y="4541521"/>
                <a:ext cx="1554668" cy="261610"/>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7456485"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7456485" y="4541521"/>
                <a:ext cx="1554668" cy="261610"/>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C195D3-3153-0E4F-8F95-BEC94BFB8E1E}"/>
                  </a:ext>
                </a:extLst>
              </p:cNvPr>
              <p:cNvSpPr txBox="1"/>
              <p:nvPr/>
            </p:nvSpPr>
            <p:spPr>
              <a:xfrm>
                <a:off x="168614" y="5056693"/>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=0.000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93C195D3-3153-0E4F-8F95-BEC94BFB8E1E}"/>
                  </a:ext>
                </a:extLst>
              </p:cNvPr>
              <p:cNvSpPr txBox="1">
                <a:spLocks noRot="1" noChangeAspect="1" noMove="1" noResize="1" noEditPoints="1" noAdjustHandles="1" noChangeArrowheads="1" noChangeShapeType="1" noTextEdit="1"/>
              </p:cNvSpPr>
              <p:nvPr/>
            </p:nvSpPr>
            <p:spPr>
              <a:xfrm>
                <a:off x="168614" y="5056693"/>
                <a:ext cx="1444883"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19AC14-BD20-3D40-AEDC-989D0DD8938E}"/>
                  </a:ext>
                </a:extLst>
              </p:cNvPr>
              <p:cNvSpPr txBox="1"/>
              <p:nvPr/>
            </p:nvSpPr>
            <p:spPr>
              <a:xfrm>
                <a:off x="5652730"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=0.127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7E19AC14-BD20-3D40-AEDC-989D0DD8938E}"/>
                  </a:ext>
                </a:extLst>
              </p:cNvPr>
              <p:cNvSpPr txBox="1">
                <a:spLocks noRot="1" noChangeAspect="1" noMove="1" noResize="1" noEditPoints="1" noAdjustHandles="1" noChangeArrowheads="1" noChangeShapeType="1" noTextEdit="1"/>
              </p:cNvSpPr>
              <p:nvPr/>
            </p:nvSpPr>
            <p:spPr>
              <a:xfrm>
                <a:off x="5652730" y="5038621"/>
                <a:ext cx="1444883" cy="276999"/>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F65059-DABF-8344-BEBA-CBC6A1898074}"/>
                  </a:ext>
                </a:extLst>
              </p:cNvPr>
              <p:cNvSpPr txBox="1"/>
              <p:nvPr/>
            </p:nvSpPr>
            <p:spPr>
              <a:xfrm>
                <a:off x="2070153" y="5048476"/>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=0.131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D0F65059-DABF-8344-BEBA-CBC6A1898074}"/>
                  </a:ext>
                </a:extLst>
              </p:cNvPr>
              <p:cNvSpPr txBox="1">
                <a:spLocks noRot="1" noChangeAspect="1" noMove="1" noResize="1" noEditPoints="1" noAdjustHandles="1" noChangeArrowheads="1" noChangeShapeType="1" noTextEdit="1"/>
              </p:cNvSpPr>
              <p:nvPr/>
            </p:nvSpPr>
            <p:spPr>
              <a:xfrm>
                <a:off x="2070153" y="5048476"/>
                <a:ext cx="1444883" cy="276999"/>
              </a:xfrm>
              <a:prstGeom prst="rect">
                <a:avLst/>
              </a:prstGeom>
              <a:blipFill>
                <a:blip r:embed="rId1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58158-E6E4-CD4F-A791-1F401559C73C}"/>
                  </a:ext>
                </a:extLst>
              </p:cNvPr>
              <p:cNvSpPr txBox="1"/>
              <p:nvPr/>
            </p:nvSpPr>
            <p:spPr>
              <a:xfrm>
                <a:off x="3873908" y="5038621"/>
                <a:ext cx="1444883" cy="276999"/>
              </a:xfrm>
              <a:prstGeom prst="rect">
                <a:avLst/>
              </a:prstGeom>
              <a:noFill/>
            </p:spPr>
            <p:txBody>
              <a:bodyPr wrap="none" rtlCol="0">
                <a:spAutoFit/>
              </a:bodyPr>
              <a:lstStyle/>
              <a:p>
                <a:r>
                  <a:rPr lang="da-DK" sz="1200" dirty="0"/>
                  <a:t>M</a:t>
                </a:r>
                <a:r>
                  <a:rPr lang="da-DK" sz="1200" baseline="-25000" dirty="0"/>
                  <a:t>3 </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=0.257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1E258158-E6E4-CD4F-A791-1F401559C73C}"/>
                  </a:ext>
                </a:extLst>
              </p:cNvPr>
              <p:cNvSpPr txBox="1">
                <a:spLocks noRot="1" noChangeAspect="1" noMove="1" noResize="1" noEditPoints="1" noAdjustHandles="1" noChangeArrowheads="1" noChangeShapeType="1" noTextEdit="1"/>
              </p:cNvSpPr>
              <p:nvPr/>
            </p:nvSpPr>
            <p:spPr>
              <a:xfrm>
                <a:off x="3873908" y="5038621"/>
                <a:ext cx="1444883"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91F882F-1C3C-7048-A2E3-4F314F9AD140}"/>
                  </a:ext>
                </a:extLst>
              </p:cNvPr>
              <p:cNvSpPr txBox="1"/>
              <p:nvPr/>
            </p:nvSpPr>
            <p:spPr>
              <a:xfrm>
                <a:off x="7456485" y="5038622"/>
                <a:ext cx="1422441" cy="276999"/>
              </a:xfrm>
              <a:prstGeom prst="rect">
                <a:avLst/>
              </a:prstGeom>
              <a:noFill/>
            </p:spPr>
            <p:txBody>
              <a:bodyPr wrap="none" rtlCol="0">
                <a:spAutoFit/>
              </a:bodyPr>
              <a:lstStyle/>
              <a:p>
                <a:r>
                  <a:rPr lang="da-DK" sz="1200" dirty="0"/>
                  <a:t>M</a:t>
                </a:r>
                <a:r>
                  <a:rPr lang="da-DK" sz="1200" baseline="-25000" dirty="0"/>
                  <a:t>3</a:t>
                </a:r>
                <a:r>
                  <a:rPr lang="da-DK" sz="1200" dirty="0"/>
                  <a:t>: </a:t>
                </a:r>
                <a14:m>
                  <m:oMath xmlns:m="http://schemas.openxmlformats.org/officeDocument/2006/math">
                    <m:r>
                      <a:rPr lang="da-DK"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𝐸</m:t>
                    </m:r>
                    <m:r>
                      <a:rPr lang="en-US" sz="1200" b="0" i="1" smtClean="0">
                        <a:latin typeface="Cambria Math" panose="02040503050406030204" pitchFamily="18" charset="0"/>
                        <a:ea typeface="Cambria Math" panose="02040503050406030204" pitchFamily="18" charset="0"/>
                      </a:rPr>
                      <m:t>=0.326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891F882F-1C3C-7048-A2E3-4F314F9AD140}"/>
                  </a:ext>
                </a:extLst>
              </p:cNvPr>
              <p:cNvSpPr txBox="1">
                <a:spLocks noRot="1" noChangeAspect="1" noMove="1" noResize="1" noEditPoints="1" noAdjustHandles="1" noChangeArrowheads="1" noChangeShapeType="1" noTextEdit="1"/>
              </p:cNvSpPr>
              <p:nvPr/>
            </p:nvSpPr>
            <p:spPr>
              <a:xfrm>
                <a:off x="7456485" y="5038622"/>
                <a:ext cx="1422441" cy="276999"/>
              </a:xfrm>
              <a:prstGeom prst="rect">
                <a:avLst/>
              </a:prstGeom>
              <a:blipFill>
                <a:blip r:embed="rId16"/>
                <a:stretch>
                  <a:fillRect b="-869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746818" y="648097"/>
            <a:ext cx="4130874" cy="369332"/>
          </a:xfrm>
          <a:prstGeom prst="rect">
            <a:avLst/>
          </a:prstGeom>
        </p:spPr>
        <p:txBody>
          <a:bodyPr wrap="none">
            <a:spAutoFit/>
          </a:bodyPr>
          <a:lstStyle/>
          <a:p>
            <a:r>
              <a:rPr lang="en-US" dirty="0"/>
              <a:t>M</a:t>
            </a:r>
            <a:r>
              <a:rPr lang="en-US" baseline="-25000" dirty="0"/>
              <a:t>2</a:t>
            </a:r>
            <a:r>
              <a:rPr lang="en-US" dirty="0"/>
              <a:t> = GPAW (PW(500 eV),</a:t>
            </a:r>
            <a:r>
              <a:rPr lang="en-US" dirty="0" err="1"/>
              <a:t>PBE,dzp</a:t>
            </a:r>
            <a:r>
              <a:rPr lang="en-US" dirty="0"/>
              <a:t>,(2,2,1)) </a:t>
            </a:r>
            <a:endParaRPr lang="en-US" baseline="-25000" dirty="0"/>
          </a:p>
        </p:txBody>
      </p:sp>
      <p:sp>
        <p:nvSpPr>
          <p:cNvPr id="26" name="Rectangle 25">
            <a:extLst>
              <a:ext uri="{FF2B5EF4-FFF2-40B4-BE49-F238E27FC236}">
                <a16:creationId xmlns:a16="http://schemas.microsoft.com/office/drawing/2014/main" id="{79F4E00B-7F90-9F42-B4AC-FD65552D9190}"/>
              </a:ext>
            </a:extLst>
          </p:cNvPr>
          <p:cNvSpPr/>
          <p:nvPr/>
        </p:nvSpPr>
        <p:spPr>
          <a:xfrm>
            <a:off x="4713178" y="653962"/>
            <a:ext cx="4768870" cy="369332"/>
          </a:xfrm>
          <a:prstGeom prst="rect">
            <a:avLst/>
          </a:prstGeom>
        </p:spPr>
        <p:txBody>
          <a:bodyPr wrap="none">
            <a:spAutoFit/>
          </a:bodyPr>
          <a:lstStyle/>
          <a:p>
            <a:pPr lvl="0">
              <a:defRPr/>
            </a:pPr>
            <a:r>
              <a:rPr lang="en-US" dirty="0"/>
              <a:t>M</a:t>
            </a:r>
            <a:r>
              <a:rPr lang="en-US" baseline="-25000" dirty="0"/>
              <a:t>3</a:t>
            </a:r>
            <a:r>
              <a:rPr lang="en-US" dirty="0"/>
              <a:t> = GPAW (PW(500 eV),</a:t>
            </a:r>
            <a:r>
              <a:rPr lang="en-US" dirty="0" err="1"/>
              <a:t>PBE,dzp</a:t>
            </a:r>
            <a:r>
              <a:rPr lang="en-US" dirty="0"/>
              <a:t>,(2,2,1), U(4.0))</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66298" y="1258786"/>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9231247" y="4541521"/>
                <a:ext cx="1554668" cy="261610"/>
              </a:xfrm>
              <a:prstGeom prst="rect">
                <a:avLst/>
              </a:prstGeom>
              <a:noFill/>
            </p:spPr>
            <p:txBody>
              <a:bodyPr wrap="square" rtlCol="0">
                <a:spAutoFit/>
              </a:bodyPr>
              <a:lstStyle/>
              <a:p>
                <a:r>
                  <a:rPr lang="da-DK" sz="1100" dirty="0"/>
                  <a:t>M</a:t>
                </a:r>
                <a:r>
                  <a:rPr lang="da-DK" sz="1100" baseline="-25000" dirty="0"/>
                  <a:t>2</a:t>
                </a:r>
                <a:r>
                  <a:rPr lang="da-DK" sz="1100" dirty="0"/>
                  <a:t> :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9231247" y="4541521"/>
                <a:ext cx="1554668" cy="261610"/>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8889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A0E-7A19-8745-8B33-5BBB201AB8B7}"/>
              </a:ext>
            </a:extLst>
          </p:cNvPr>
          <p:cNvSpPr>
            <a:spLocks noGrp="1"/>
          </p:cNvSpPr>
          <p:nvPr>
            <p:ph type="title"/>
          </p:nvPr>
        </p:nvSpPr>
        <p:spPr>
          <a:xfrm>
            <a:off x="2748280" y="121285"/>
            <a:ext cx="6974840" cy="528955"/>
          </a:xfrm>
          <a:solidFill>
            <a:schemeClr val="accent2"/>
          </a:solidFill>
        </p:spPr>
        <p:txBody>
          <a:bodyPr>
            <a:normAutofit fontScale="90000"/>
          </a:bodyPr>
          <a:lstStyle/>
          <a:p>
            <a:r>
              <a:rPr lang="en-US" dirty="0"/>
              <a:t>Super cells Used for Optimization</a:t>
            </a:r>
          </a:p>
        </p:txBody>
      </p:sp>
      <p:pic>
        <p:nvPicPr>
          <p:cNvPr id="4" name="Picture 3">
            <a:extLst>
              <a:ext uri="{FF2B5EF4-FFF2-40B4-BE49-F238E27FC236}">
                <a16:creationId xmlns:a16="http://schemas.microsoft.com/office/drawing/2014/main" id="{1F10DF7F-538C-FC4B-A7F3-3CDDF423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32" y="1216267"/>
            <a:ext cx="3098527" cy="3267699"/>
          </a:xfrm>
          <a:prstGeom prst="rect">
            <a:avLst/>
          </a:prstGeom>
        </p:spPr>
      </p:pic>
      <p:pic>
        <p:nvPicPr>
          <p:cNvPr id="6" name="Picture 5">
            <a:extLst>
              <a:ext uri="{FF2B5EF4-FFF2-40B4-BE49-F238E27FC236}">
                <a16:creationId xmlns:a16="http://schemas.microsoft.com/office/drawing/2014/main" id="{B96407B0-5CC9-3A4F-ADEA-AEFEBA82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0" y="1234832"/>
            <a:ext cx="3200400" cy="44069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B95F586-6CA7-D740-960B-BEC93BE5DD36}"/>
                  </a:ext>
                </a:extLst>
              </p:cNvPr>
              <p:cNvSpPr/>
              <p:nvPr/>
            </p:nvSpPr>
            <p:spPr>
              <a:xfrm>
                <a:off x="1438065" y="846935"/>
                <a:ext cx="1553630" cy="369332"/>
              </a:xfrm>
              <a:prstGeom prst="rect">
                <a:avLst/>
              </a:prstGeom>
            </p:spPr>
            <p:txBody>
              <a:bodyPr wrap="none">
                <a:spAutoFit/>
              </a:bodyPr>
              <a:lstStyle/>
              <a:p>
                <a:r>
                  <a:rPr lang="da-DK" dirty="0"/>
                  <a:t>1</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4 Super </a:t>
                </a:r>
                <a:r>
                  <a:rPr lang="da-DK" dirty="0" err="1"/>
                  <a:t>cell</a:t>
                </a:r>
                <a:endParaRPr lang="en-US" dirty="0"/>
              </a:p>
            </p:txBody>
          </p:sp>
        </mc:Choice>
        <mc:Fallback xmlns="">
          <p:sp>
            <p:nvSpPr>
              <p:cNvPr id="7" name="Rectangle 6">
                <a:extLst>
                  <a:ext uri="{FF2B5EF4-FFF2-40B4-BE49-F238E27FC236}">
                    <a16:creationId xmlns:a16="http://schemas.microsoft.com/office/drawing/2014/main" id="{FB95F586-6CA7-D740-960B-BEC93BE5DD36}"/>
                  </a:ext>
                </a:extLst>
              </p:cNvPr>
              <p:cNvSpPr>
                <a:spLocks noRot="1" noChangeAspect="1" noMove="1" noResize="1" noEditPoints="1" noAdjustHandles="1" noChangeArrowheads="1" noChangeShapeType="1" noTextEdit="1"/>
              </p:cNvSpPr>
              <p:nvPr/>
            </p:nvSpPr>
            <p:spPr>
              <a:xfrm>
                <a:off x="1438065" y="846935"/>
                <a:ext cx="1553630" cy="369332"/>
              </a:xfrm>
              <a:prstGeom prst="rect">
                <a:avLst/>
              </a:prstGeom>
              <a:blipFill>
                <a:blip r:embed="rId4"/>
                <a:stretch>
                  <a:fillRect l="-3226"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69B703-9CF5-A04A-BC74-508B53BD9E5E}"/>
                  </a:ext>
                </a:extLst>
              </p:cNvPr>
              <p:cNvSpPr/>
              <p:nvPr/>
            </p:nvSpPr>
            <p:spPr>
              <a:xfrm>
                <a:off x="5990578" y="846935"/>
                <a:ext cx="1564852" cy="369332"/>
              </a:xfrm>
              <a:prstGeom prst="rect">
                <a:avLst/>
              </a:prstGeom>
            </p:spPr>
            <p:txBody>
              <a:bodyPr wrap="none">
                <a:spAutoFit/>
              </a:bodyPr>
              <a:lstStyle/>
              <a:p>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6</m:t>
                    </m:r>
                  </m:oMath>
                </a14:m>
                <a:r>
                  <a:rPr lang="da-DK" dirty="0"/>
                  <a:t> Super </a:t>
                </a:r>
                <a:r>
                  <a:rPr lang="da-DK" dirty="0" err="1"/>
                  <a:t>cell</a:t>
                </a:r>
                <a:endParaRPr lang="en-US" dirty="0"/>
              </a:p>
            </p:txBody>
          </p:sp>
        </mc:Choice>
        <mc:Fallback xmlns="">
          <p:sp>
            <p:nvSpPr>
              <p:cNvPr id="8" name="Rectangle 7">
                <a:extLst>
                  <a:ext uri="{FF2B5EF4-FFF2-40B4-BE49-F238E27FC236}">
                    <a16:creationId xmlns:a16="http://schemas.microsoft.com/office/drawing/2014/main" id="{6A69B703-9CF5-A04A-BC74-508B53BD9E5E}"/>
                  </a:ext>
                </a:extLst>
              </p:cNvPr>
              <p:cNvSpPr>
                <a:spLocks noRot="1" noChangeAspect="1" noMove="1" noResize="1" noEditPoints="1" noAdjustHandles="1" noChangeArrowheads="1" noChangeShapeType="1" noTextEdit="1"/>
              </p:cNvSpPr>
              <p:nvPr/>
            </p:nvSpPr>
            <p:spPr>
              <a:xfrm>
                <a:off x="5990578" y="846935"/>
                <a:ext cx="1564852" cy="369332"/>
              </a:xfrm>
              <a:prstGeom prst="rect">
                <a:avLst/>
              </a:prstGeom>
              <a:blipFill>
                <a:blip r:embed="rId5"/>
                <a:stretch>
                  <a:fillRect l="-3226" t="-6667" r="-1613" b="-23333"/>
                </a:stretch>
              </a:blipFill>
            </p:spPr>
            <p:txBody>
              <a:bodyPr/>
              <a:lstStyle/>
              <a:p>
                <a:r>
                  <a:rPr lang="en-US">
                    <a:noFill/>
                  </a:rPr>
                  <a:t> </a:t>
                </a:r>
              </a:p>
            </p:txBody>
          </p:sp>
        </mc:Fallback>
      </mc:AlternateContent>
    </p:spTree>
    <p:extLst>
      <p:ext uri="{BB962C8B-B14F-4D97-AF65-F5344CB8AC3E}">
        <p14:creationId xmlns:p14="http://schemas.microsoft.com/office/powerpoint/2010/main" val="39719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285" y="1033145"/>
            <a:ext cx="10254745" cy="4351338"/>
          </a:xfrm>
        </p:spPr>
      </p:pic>
    </p:spTree>
    <p:extLst>
      <p:ext uri="{BB962C8B-B14F-4D97-AF65-F5344CB8AC3E}">
        <p14:creationId xmlns:p14="http://schemas.microsoft.com/office/powerpoint/2010/main" val="183111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E255D-D226-4A48-B0E6-2FBE349F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2" y="1258785"/>
            <a:ext cx="1653042" cy="3282736"/>
          </a:xfrm>
          <a:prstGeom prst="rect">
            <a:avLst/>
          </a:prstGeom>
        </p:spPr>
      </p:pic>
      <p:pic>
        <p:nvPicPr>
          <p:cNvPr id="5" name="Picture 4">
            <a:extLst>
              <a:ext uri="{FF2B5EF4-FFF2-40B4-BE49-F238E27FC236}">
                <a16:creationId xmlns:a16="http://schemas.microsoft.com/office/drawing/2014/main" id="{5CE0D198-4EBD-344D-A5C0-06F1D833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62" y="1258785"/>
            <a:ext cx="1653042" cy="3282736"/>
          </a:xfrm>
          <a:prstGeom prst="rect">
            <a:avLst/>
          </a:prstGeom>
        </p:spPr>
      </p:pic>
      <p:pic>
        <p:nvPicPr>
          <p:cNvPr id="6" name="Picture 5">
            <a:extLst>
              <a:ext uri="{FF2B5EF4-FFF2-40B4-BE49-F238E27FC236}">
                <a16:creationId xmlns:a16="http://schemas.microsoft.com/office/drawing/2014/main" id="{58A1860E-D990-794A-B1A8-4AEC80801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81" y="1258785"/>
            <a:ext cx="1653042" cy="3282737"/>
          </a:xfrm>
          <a:prstGeom prst="rect">
            <a:avLst/>
          </a:prstGeom>
        </p:spPr>
      </p:pic>
      <p:pic>
        <p:nvPicPr>
          <p:cNvPr id="7" name="Picture 6">
            <a:extLst>
              <a:ext uri="{FF2B5EF4-FFF2-40B4-BE49-F238E27FC236}">
                <a16:creationId xmlns:a16="http://schemas.microsoft.com/office/drawing/2014/main" id="{F640637A-EB9B-BC44-B5F9-9592B21DA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466" y="1258785"/>
            <a:ext cx="1653042" cy="3282736"/>
          </a:xfrm>
          <a:prstGeom prst="rect">
            <a:avLst/>
          </a:prstGeom>
        </p:spPr>
      </p:pic>
      <p:pic>
        <p:nvPicPr>
          <p:cNvPr id="8" name="Picture 7">
            <a:extLst>
              <a:ext uri="{FF2B5EF4-FFF2-40B4-BE49-F238E27FC236}">
                <a16:creationId xmlns:a16="http://schemas.microsoft.com/office/drawing/2014/main" id="{982DFC19-BE12-BF42-A1D9-07F62397D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858" y="1258785"/>
            <a:ext cx="1653042" cy="32827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95AADF-9B54-E641-9789-A020D52525B6}"/>
                  </a:ext>
                </a:extLst>
              </p:cNvPr>
              <p:cNvSpPr txBox="1"/>
              <p:nvPr/>
            </p:nvSpPr>
            <p:spPr>
              <a:xfrm>
                <a:off x="168614"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2" name="TextBox 11">
                <a:extLst>
                  <a:ext uri="{FF2B5EF4-FFF2-40B4-BE49-F238E27FC236}">
                    <a16:creationId xmlns:a16="http://schemas.microsoft.com/office/drawing/2014/main" id="{9D95AADF-9B54-E641-9789-A020D52525B6}"/>
                  </a:ext>
                </a:extLst>
              </p:cNvPr>
              <p:cNvSpPr txBox="1">
                <a:spLocks noRot="1" noChangeAspect="1" noMove="1" noResize="1" noEditPoints="1" noAdjustHandles="1" noChangeArrowheads="1" noChangeShapeType="1" noTextEdit="1"/>
              </p:cNvSpPr>
              <p:nvPr/>
            </p:nvSpPr>
            <p:spPr>
              <a:xfrm>
                <a:off x="168614" y="4541521"/>
                <a:ext cx="1554668" cy="261610"/>
              </a:xfrm>
              <a:prstGeom prst="rect">
                <a:avLst/>
              </a:prstGeom>
              <a:blipFill>
                <a:blip r:embed="rId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E294DB-DCDE-5B4F-A590-BEC489193011}"/>
                  </a:ext>
                </a:extLst>
              </p:cNvPr>
              <p:cNvSpPr txBox="1"/>
              <p:nvPr/>
            </p:nvSpPr>
            <p:spPr>
              <a:xfrm>
                <a:off x="706414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=0.776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A0E294DB-DCDE-5B4F-A590-BEC489193011}"/>
                  </a:ext>
                </a:extLst>
              </p:cNvPr>
              <p:cNvSpPr txBox="1">
                <a:spLocks noRot="1" noChangeAspect="1" noMove="1" noResize="1" noEditPoints="1" noAdjustHandles="1" noChangeArrowheads="1" noChangeShapeType="1" noTextEdit="1"/>
              </p:cNvSpPr>
              <p:nvPr/>
            </p:nvSpPr>
            <p:spPr>
              <a:xfrm>
                <a:off x="7064143" y="4541521"/>
                <a:ext cx="1554668" cy="26161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0F85CF-E93C-FD45-B134-6EEB37136C3F}"/>
                  </a:ext>
                </a:extLst>
              </p:cNvPr>
              <p:cNvSpPr txBox="1"/>
              <p:nvPr/>
            </p:nvSpPr>
            <p:spPr>
              <a:xfrm>
                <a:off x="3529821"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=0.249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4" name="TextBox 13">
                <a:extLst>
                  <a:ext uri="{FF2B5EF4-FFF2-40B4-BE49-F238E27FC236}">
                    <a16:creationId xmlns:a16="http://schemas.microsoft.com/office/drawing/2014/main" id="{D20F85CF-E93C-FD45-B134-6EEB37136C3F}"/>
                  </a:ext>
                </a:extLst>
              </p:cNvPr>
              <p:cNvSpPr txBox="1">
                <a:spLocks noRot="1" noChangeAspect="1" noMove="1" noResize="1" noEditPoints="1" noAdjustHandles="1" noChangeArrowheads="1" noChangeShapeType="1" noTextEdit="1"/>
              </p:cNvSpPr>
              <p:nvPr/>
            </p:nvSpPr>
            <p:spPr>
              <a:xfrm>
                <a:off x="3529821" y="4541521"/>
                <a:ext cx="1554668" cy="261610"/>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C80F62-C624-BD47-A561-555B1534FD40}"/>
                  </a:ext>
                </a:extLst>
              </p:cNvPr>
              <p:cNvSpPr txBox="1"/>
              <p:nvPr/>
            </p:nvSpPr>
            <p:spPr>
              <a:xfrm>
                <a:off x="5319753"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=0.669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21C80F62-C624-BD47-A561-555B1534FD40}"/>
                  </a:ext>
                </a:extLst>
              </p:cNvPr>
              <p:cNvSpPr txBox="1">
                <a:spLocks noRot="1" noChangeAspect="1" noMove="1" noResize="1" noEditPoints="1" noAdjustHandles="1" noChangeArrowheads="1" noChangeShapeType="1" noTextEdit="1"/>
              </p:cNvSpPr>
              <p:nvPr/>
            </p:nvSpPr>
            <p:spPr>
              <a:xfrm>
                <a:off x="5319753" y="4541521"/>
                <a:ext cx="1554668"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966552-7917-F84A-9592-3B9E4B3CD1C9}"/>
                  </a:ext>
                </a:extLst>
              </p:cNvPr>
              <p:cNvSpPr txBox="1"/>
              <p:nvPr/>
            </p:nvSpPr>
            <p:spPr>
              <a:xfrm>
                <a:off x="8889045" y="4541521"/>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=0.865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6" name="TextBox 15">
                <a:extLst>
                  <a:ext uri="{FF2B5EF4-FFF2-40B4-BE49-F238E27FC236}">
                    <a16:creationId xmlns:a16="http://schemas.microsoft.com/office/drawing/2014/main" id="{7C966552-7917-F84A-9592-3B9E4B3CD1C9}"/>
                  </a:ext>
                </a:extLst>
              </p:cNvPr>
              <p:cNvSpPr txBox="1">
                <a:spLocks noRot="1" noChangeAspect="1" noMove="1" noResize="1" noEditPoints="1" noAdjustHandles="1" noChangeArrowheads="1" noChangeShapeType="1" noTextEdit="1"/>
              </p:cNvSpPr>
              <p:nvPr/>
            </p:nvSpPr>
            <p:spPr>
              <a:xfrm>
                <a:off x="8889045" y="4541521"/>
                <a:ext cx="1554668" cy="261610"/>
              </a:xfrm>
              <a:prstGeom prst="rect">
                <a:avLst/>
              </a:prstGeom>
              <a:blipFill>
                <a:blip r:embed="rId11"/>
                <a:stretch>
                  <a:fillRect b="-476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FE0EA1A-CA67-164F-9063-CD9958DC5EF3}"/>
              </a:ext>
            </a:extLst>
          </p:cNvPr>
          <p:cNvSpPr/>
          <p:nvPr/>
        </p:nvSpPr>
        <p:spPr>
          <a:xfrm>
            <a:off x="56458" y="743613"/>
            <a:ext cx="3595471" cy="369332"/>
          </a:xfrm>
          <a:prstGeom prst="rect">
            <a:avLst/>
          </a:prstGeom>
        </p:spPr>
        <p:txBody>
          <a:bodyPr wrap="none">
            <a:spAutoFit/>
          </a:bodyPr>
          <a:lstStyle/>
          <a:p>
            <a:r>
              <a:rPr lang="en-US" dirty="0"/>
              <a:t>GPAW (PW(500 eV),</a:t>
            </a:r>
            <a:r>
              <a:rPr lang="en-US" dirty="0" err="1"/>
              <a:t>PBE,dzp</a:t>
            </a:r>
            <a:r>
              <a:rPr lang="en-US" dirty="0"/>
              <a:t>,(2,2,1)) </a:t>
            </a:r>
            <a:endParaRPr lang="en-US" baseline="-25000" dirty="0"/>
          </a:p>
        </p:txBody>
      </p:sp>
      <p:pic>
        <p:nvPicPr>
          <p:cNvPr id="27" name="Picture 26">
            <a:extLst>
              <a:ext uri="{FF2B5EF4-FFF2-40B4-BE49-F238E27FC236}">
                <a16:creationId xmlns:a16="http://schemas.microsoft.com/office/drawing/2014/main" id="{2B56F3E1-08AA-AA43-BE1D-47A3DFBB9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393" y="1258785"/>
            <a:ext cx="1653042" cy="328273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B366A94-4A0A-C34A-9F0A-A3BA9AB84EDF}"/>
                  </a:ext>
                </a:extLst>
              </p:cNvPr>
              <p:cNvSpPr txBox="1"/>
              <p:nvPr/>
            </p:nvSpPr>
            <p:spPr>
              <a:xfrm>
                <a:off x="1893342" y="4541520"/>
                <a:ext cx="15546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=0.107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B366A94-4A0A-C34A-9F0A-A3BA9AB84EDF}"/>
                  </a:ext>
                </a:extLst>
              </p:cNvPr>
              <p:cNvSpPr txBox="1">
                <a:spLocks noRot="1" noChangeAspect="1" noMove="1" noResize="1" noEditPoints="1" noAdjustHandles="1" noChangeArrowheads="1" noChangeShapeType="1" noTextEdit="1"/>
              </p:cNvSpPr>
              <p:nvPr/>
            </p:nvSpPr>
            <p:spPr>
              <a:xfrm>
                <a:off x="1893342" y="4541520"/>
                <a:ext cx="1554668" cy="261610"/>
              </a:xfrm>
              <a:prstGeom prst="rect">
                <a:avLst/>
              </a:prstGeom>
              <a:blipFill>
                <a:blip r:embed="rId1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8B708FA6-2F04-7645-A6C7-99E0391B7EB5}"/>
                  </a:ext>
                </a:extLst>
              </p:cNvPr>
              <p:cNvSpPr>
                <a:spLocks noGrp="1"/>
              </p:cNvSpPr>
              <p:nvPr>
                <p:ph type="title"/>
              </p:nvPr>
            </p:nvSpPr>
            <p:spPr>
              <a:xfrm>
                <a:off x="2939042" y="76938"/>
                <a:ext cx="3878318" cy="421330"/>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4" name="Title 1">
                <a:extLst>
                  <a:ext uri="{FF2B5EF4-FFF2-40B4-BE49-F238E27FC236}">
                    <a16:creationId xmlns:a16="http://schemas.microsoft.com/office/drawing/2014/main" id="{8B708FA6-2F04-7645-A6C7-99E0391B7EB5}"/>
                  </a:ext>
                </a:extLst>
              </p:cNvPr>
              <p:cNvSpPr>
                <a:spLocks noGrp="1" noRot="1" noChangeAspect="1" noMove="1" noResize="1" noEditPoints="1" noAdjustHandles="1" noChangeArrowheads="1" noChangeShapeType="1" noTextEdit="1"/>
              </p:cNvSpPr>
              <p:nvPr>
                <p:ph type="title"/>
              </p:nvPr>
            </p:nvSpPr>
            <p:spPr>
              <a:xfrm>
                <a:off x="2939042" y="76938"/>
                <a:ext cx="3878318" cy="421330"/>
              </a:xfrm>
              <a:blipFill>
                <a:blip r:embed="rId14"/>
                <a:stretch>
                  <a:fillRect l="-2932" t="-26471" b="-44118"/>
                </a:stretch>
              </a:blipFill>
            </p:spPr>
            <p:txBody>
              <a:bodyPr/>
              <a:lstStyle/>
              <a:p>
                <a:r>
                  <a:rPr lang="en-US">
                    <a:noFill/>
                  </a:rPr>
                  <a:t> </a:t>
                </a:r>
              </a:p>
            </p:txBody>
          </p:sp>
        </mc:Fallback>
      </mc:AlternateContent>
    </p:spTree>
    <p:extLst>
      <p:ext uri="{BB962C8B-B14F-4D97-AF65-F5344CB8AC3E}">
        <p14:creationId xmlns:p14="http://schemas.microsoft.com/office/powerpoint/2010/main" val="411111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706F3CF-B89A-0A4A-AE28-E0915CCF24FA}"/>
                  </a:ext>
                </a:extLst>
              </p:cNvPr>
              <p:cNvSpPr>
                <a:spLocks noGrp="1"/>
              </p:cNvSpPr>
              <p:nvPr>
                <p:ph type="title"/>
              </p:nvPr>
            </p:nvSpPr>
            <p:spPr>
              <a:xfrm>
                <a:off x="101468" y="90805"/>
                <a:ext cx="5740532" cy="431184"/>
              </a:xfrm>
              <a:solidFill>
                <a:schemeClr val="accent2"/>
              </a:solidFill>
            </p:spPr>
            <p:txBody>
              <a:bodyPr>
                <a:noAutofit/>
              </a:body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4" name="Title 1">
                <a:extLst>
                  <a:ext uri="{FF2B5EF4-FFF2-40B4-BE49-F238E27FC236}">
                    <a16:creationId xmlns:a16="http://schemas.microsoft.com/office/drawing/2014/main" id="{3706F3CF-B89A-0A4A-AE28-E0915CCF24FA}"/>
                  </a:ext>
                </a:extLst>
              </p:cNvPr>
              <p:cNvSpPr>
                <a:spLocks noGrp="1" noRot="1" noChangeAspect="1" noMove="1" noResize="1" noEditPoints="1" noAdjustHandles="1" noChangeArrowheads="1" noChangeShapeType="1" noTextEdit="1"/>
              </p:cNvSpPr>
              <p:nvPr>
                <p:ph type="title"/>
              </p:nvPr>
            </p:nvSpPr>
            <p:spPr>
              <a:xfrm>
                <a:off x="101468" y="90805"/>
                <a:ext cx="5740532" cy="431184"/>
              </a:xfrm>
              <a:blipFill>
                <a:blip r:embed="rId2"/>
                <a:stretch>
                  <a:fillRect l="-1766" t="-22857"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B1FC8A-BCB7-564D-8CE2-DA2819ADCC12}"/>
                  </a:ext>
                </a:extLst>
              </p:cNvPr>
              <p:cNvSpPr txBox="1">
                <a:spLocks/>
              </p:cNvSpPr>
              <p:nvPr/>
            </p:nvSpPr>
            <p:spPr>
              <a:xfrm>
                <a:off x="101468" y="3429000"/>
                <a:ext cx="5740532"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6" name="Title 1">
                <a:extLst>
                  <a:ext uri="{FF2B5EF4-FFF2-40B4-BE49-F238E27FC236}">
                    <a16:creationId xmlns:a16="http://schemas.microsoft.com/office/drawing/2014/main" id="{C0B1FC8A-BCB7-564D-8CE2-DA2819ADCC12}"/>
                  </a:ext>
                </a:extLst>
              </p:cNvPr>
              <p:cNvSpPr txBox="1">
                <a:spLocks noRot="1" noChangeAspect="1" noMove="1" noResize="1" noEditPoints="1" noAdjustHandles="1" noChangeArrowheads="1" noChangeShapeType="1" noTextEdit="1"/>
              </p:cNvSpPr>
              <p:nvPr/>
            </p:nvSpPr>
            <p:spPr>
              <a:xfrm>
                <a:off x="101468" y="3429000"/>
                <a:ext cx="5740532" cy="431184"/>
              </a:xfrm>
              <a:prstGeom prst="rect">
                <a:avLst/>
              </a:prstGeom>
              <a:blipFill>
                <a:blip r:embed="rId3"/>
                <a:stretch>
                  <a:fillRect l="-1766" t="-25714" b="-428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2003CA-3F90-6040-8BE0-2E0E93D77EDC}"/>
              </a:ext>
            </a:extLst>
          </p:cNvPr>
          <p:cNvPicPr>
            <a:picLocks noChangeAspect="1"/>
          </p:cNvPicPr>
          <p:nvPr/>
        </p:nvPicPr>
        <p:blipFill>
          <a:blip r:embed="rId4"/>
          <a:stretch>
            <a:fillRect/>
          </a:stretch>
        </p:blipFill>
        <p:spPr>
          <a:xfrm>
            <a:off x="35090" y="602946"/>
            <a:ext cx="1178692" cy="234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9D959D-133F-6840-84F6-38F16A3FD897}"/>
                  </a:ext>
                </a:extLst>
              </p:cNvPr>
              <p:cNvSpPr txBox="1"/>
              <p:nvPr/>
            </p:nvSpPr>
            <p:spPr>
              <a:xfrm>
                <a:off x="-56350" y="294368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459D959D-133F-6840-84F6-38F16A3FD897}"/>
                  </a:ext>
                </a:extLst>
              </p:cNvPr>
              <p:cNvSpPr txBox="1">
                <a:spLocks noRot="1" noChangeAspect="1" noMove="1" noResize="1" noEditPoints="1" noAdjustHandles="1" noChangeArrowheads="1" noChangeShapeType="1" noTextEdit="1"/>
              </p:cNvSpPr>
              <p:nvPr/>
            </p:nvSpPr>
            <p:spPr>
              <a:xfrm>
                <a:off x="-56350" y="2943681"/>
                <a:ext cx="1361572" cy="26161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434CB4C-8AFD-BE4E-84F0-72528A6AE0F4}"/>
              </a:ext>
            </a:extLst>
          </p:cNvPr>
          <p:cNvPicPr>
            <a:picLocks noChangeAspect="1"/>
          </p:cNvPicPr>
          <p:nvPr/>
        </p:nvPicPr>
        <p:blipFill>
          <a:blip r:embed="rId6"/>
          <a:stretch>
            <a:fillRect/>
          </a:stretch>
        </p:blipFill>
        <p:spPr>
          <a:xfrm>
            <a:off x="1252922" y="588880"/>
            <a:ext cx="1178691" cy="2340734"/>
          </a:xfrm>
          <a:prstGeom prst="rect">
            <a:avLst/>
          </a:prstGeom>
        </p:spPr>
      </p:pic>
      <p:pic>
        <p:nvPicPr>
          <p:cNvPr id="10" name="Picture 9">
            <a:extLst>
              <a:ext uri="{FF2B5EF4-FFF2-40B4-BE49-F238E27FC236}">
                <a16:creationId xmlns:a16="http://schemas.microsoft.com/office/drawing/2014/main" id="{325F1460-B559-CA41-AD17-90BB923F2B38}"/>
              </a:ext>
            </a:extLst>
          </p:cNvPr>
          <p:cNvPicPr>
            <a:picLocks noChangeAspect="1"/>
          </p:cNvPicPr>
          <p:nvPr/>
        </p:nvPicPr>
        <p:blipFill>
          <a:blip r:embed="rId7"/>
          <a:stretch>
            <a:fillRect/>
          </a:stretch>
        </p:blipFill>
        <p:spPr>
          <a:xfrm>
            <a:off x="2445971" y="589676"/>
            <a:ext cx="1178690" cy="2340732"/>
          </a:xfrm>
          <a:prstGeom prst="rect">
            <a:avLst/>
          </a:prstGeom>
        </p:spPr>
      </p:pic>
      <p:pic>
        <p:nvPicPr>
          <p:cNvPr id="11" name="Picture 10">
            <a:extLst>
              <a:ext uri="{FF2B5EF4-FFF2-40B4-BE49-F238E27FC236}">
                <a16:creationId xmlns:a16="http://schemas.microsoft.com/office/drawing/2014/main" id="{74409B09-682F-7743-8966-49E064CB75EA}"/>
              </a:ext>
            </a:extLst>
          </p:cNvPr>
          <p:cNvPicPr>
            <a:picLocks noChangeAspect="1"/>
          </p:cNvPicPr>
          <p:nvPr/>
        </p:nvPicPr>
        <p:blipFill>
          <a:blip r:embed="rId8"/>
          <a:stretch>
            <a:fillRect/>
          </a:stretch>
        </p:blipFill>
        <p:spPr>
          <a:xfrm>
            <a:off x="4834489" y="594269"/>
            <a:ext cx="1181337" cy="2345990"/>
          </a:xfrm>
          <a:prstGeom prst="rect">
            <a:avLst/>
          </a:prstGeom>
        </p:spPr>
      </p:pic>
      <p:pic>
        <p:nvPicPr>
          <p:cNvPr id="12" name="Picture 11">
            <a:extLst>
              <a:ext uri="{FF2B5EF4-FFF2-40B4-BE49-F238E27FC236}">
                <a16:creationId xmlns:a16="http://schemas.microsoft.com/office/drawing/2014/main" id="{D2FFE987-54E9-AB4E-A5A1-9A2E468E376E}"/>
              </a:ext>
            </a:extLst>
          </p:cNvPr>
          <p:cNvPicPr>
            <a:picLocks noChangeAspect="1"/>
          </p:cNvPicPr>
          <p:nvPr/>
        </p:nvPicPr>
        <p:blipFill>
          <a:blip r:embed="rId9"/>
          <a:stretch>
            <a:fillRect/>
          </a:stretch>
        </p:blipFill>
        <p:spPr>
          <a:xfrm>
            <a:off x="3641441" y="594270"/>
            <a:ext cx="1181337" cy="234598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300472-1754-2440-94C1-27FA734E2AED}"/>
                  </a:ext>
                </a:extLst>
              </p:cNvPr>
              <p:cNvSpPr txBox="1"/>
              <p:nvPr/>
            </p:nvSpPr>
            <p:spPr>
              <a:xfrm>
                <a:off x="2345202" y="2943681"/>
                <a:ext cx="127946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=0.082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3" name="TextBox 12">
                <a:extLst>
                  <a:ext uri="{FF2B5EF4-FFF2-40B4-BE49-F238E27FC236}">
                    <a16:creationId xmlns:a16="http://schemas.microsoft.com/office/drawing/2014/main" id="{CF300472-1754-2440-94C1-27FA734E2AED}"/>
                  </a:ext>
                </a:extLst>
              </p:cNvPr>
              <p:cNvSpPr txBox="1">
                <a:spLocks noRot="1" noChangeAspect="1" noMove="1" noResize="1" noEditPoints="1" noAdjustHandles="1" noChangeArrowheads="1" noChangeShapeType="1" noTextEdit="1"/>
              </p:cNvSpPr>
              <p:nvPr/>
            </p:nvSpPr>
            <p:spPr>
              <a:xfrm>
                <a:off x="2345202" y="2943681"/>
                <a:ext cx="1279460" cy="26161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6CFBF-3142-1546-AC8D-7BB01AE9792E}"/>
                  </a:ext>
                </a:extLst>
              </p:cNvPr>
              <p:cNvSpPr txBox="1"/>
              <p:nvPr/>
            </p:nvSpPr>
            <p:spPr>
              <a:xfrm>
                <a:off x="1224971" y="2917299"/>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=0.056</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DCF6CFBF-3142-1546-AC8D-7BB01AE9792E}"/>
                  </a:ext>
                </a:extLst>
              </p:cNvPr>
              <p:cNvSpPr txBox="1">
                <a:spLocks noRot="1" noChangeAspect="1" noMove="1" noResize="1" noEditPoints="1" noAdjustHandles="1" noChangeArrowheads="1" noChangeShapeType="1" noTextEdit="1"/>
              </p:cNvSpPr>
              <p:nvPr/>
            </p:nvSpPr>
            <p:spPr>
              <a:xfrm>
                <a:off x="1224971" y="2917299"/>
                <a:ext cx="1178692"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5E84A-4A93-A74B-A999-F2068B84A4F3}"/>
                  </a:ext>
                </a:extLst>
              </p:cNvPr>
              <p:cNvSpPr txBox="1"/>
              <p:nvPr/>
            </p:nvSpPr>
            <p:spPr>
              <a:xfrm>
                <a:off x="4822778" y="2923470"/>
                <a:ext cx="1178691"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=0.394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5" name="TextBox 14">
                <a:extLst>
                  <a:ext uri="{FF2B5EF4-FFF2-40B4-BE49-F238E27FC236}">
                    <a16:creationId xmlns:a16="http://schemas.microsoft.com/office/drawing/2014/main" id="{0D45E84A-4A93-A74B-A999-F2068B84A4F3}"/>
                  </a:ext>
                </a:extLst>
              </p:cNvPr>
              <p:cNvSpPr txBox="1">
                <a:spLocks noRot="1" noChangeAspect="1" noMove="1" noResize="1" noEditPoints="1" noAdjustHandles="1" noChangeArrowheads="1" noChangeShapeType="1" noTextEdit="1"/>
              </p:cNvSpPr>
              <p:nvPr/>
            </p:nvSpPr>
            <p:spPr>
              <a:xfrm>
                <a:off x="4822778" y="2923470"/>
                <a:ext cx="1178691" cy="261610"/>
              </a:xfrm>
              <a:prstGeom prst="rect">
                <a:avLst/>
              </a:prstGeom>
              <a:blipFill>
                <a:blip r:embed="rId12"/>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947019-6786-F148-80F1-555DEB78BF37}"/>
                  </a:ext>
                </a:extLst>
              </p:cNvPr>
              <p:cNvSpPr txBox="1"/>
              <p:nvPr/>
            </p:nvSpPr>
            <p:spPr>
              <a:xfrm>
                <a:off x="3596084" y="2925968"/>
                <a:ext cx="113878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=0.293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6" name="TextBox 15">
                <a:extLst>
                  <a:ext uri="{FF2B5EF4-FFF2-40B4-BE49-F238E27FC236}">
                    <a16:creationId xmlns:a16="http://schemas.microsoft.com/office/drawing/2014/main" id="{CE947019-6786-F148-80F1-555DEB78BF37}"/>
                  </a:ext>
                </a:extLst>
              </p:cNvPr>
              <p:cNvSpPr txBox="1">
                <a:spLocks noRot="1" noChangeAspect="1" noMove="1" noResize="1" noEditPoints="1" noAdjustHandles="1" noChangeArrowheads="1" noChangeShapeType="1" noTextEdit="1"/>
              </p:cNvSpPr>
              <p:nvPr/>
            </p:nvSpPr>
            <p:spPr>
              <a:xfrm>
                <a:off x="3596084" y="2925968"/>
                <a:ext cx="1138782" cy="261610"/>
              </a:xfrm>
              <a:prstGeom prst="rect">
                <a:avLst/>
              </a:prstGeom>
              <a:blipFill>
                <a:blip r:embed="rId13"/>
                <a:stretch>
                  <a:fillRect b="-454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C3CF72A-41C5-9A41-8260-61770D83488C}"/>
              </a:ext>
            </a:extLst>
          </p:cNvPr>
          <p:cNvPicPr>
            <a:picLocks noChangeAspect="1"/>
          </p:cNvPicPr>
          <p:nvPr/>
        </p:nvPicPr>
        <p:blipFill>
          <a:blip r:embed="rId4"/>
          <a:stretch>
            <a:fillRect/>
          </a:stretch>
        </p:blipFill>
        <p:spPr>
          <a:xfrm>
            <a:off x="1497799" y="3943356"/>
            <a:ext cx="1178692" cy="234073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10F887-9223-7045-AF66-502861E31F87}"/>
                  </a:ext>
                </a:extLst>
              </p:cNvPr>
              <p:cNvSpPr txBox="1"/>
              <p:nvPr/>
            </p:nvSpPr>
            <p:spPr>
              <a:xfrm>
                <a:off x="1406359" y="6284091"/>
                <a:ext cx="1361572"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=0.001</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8" name="TextBox 17">
                <a:extLst>
                  <a:ext uri="{FF2B5EF4-FFF2-40B4-BE49-F238E27FC236}">
                    <a16:creationId xmlns:a16="http://schemas.microsoft.com/office/drawing/2014/main" id="{8A10F887-9223-7045-AF66-502861E31F87}"/>
                  </a:ext>
                </a:extLst>
              </p:cNvPr>
              <p:cNvSpPr txBox="1">
                <a:spLocks noRot="1" noChangeAspect="1" noMove="1" noResize="1" noEditPoints="1" noAdjustHandles="1" noChangeArrowheads="1" noChangeShapeType="1" noTextEdit="1"/>
              </p:cNvSpPr>
              <p:nvPr/>
            </p:nvSpPr>
            <p:spPr>
              <a:xfrm>
                <a:off x="1406359" y="6284091"/>
                <a:ext cx="1361572" cy="261610"/>
              </a:xfrm>
              <a:prstGeom prst="rect">
                <a:avLst/>
              </a:prstGeom>
              <a:blipFill>
                <a:blip r:embed="rId14"/>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A4E8A1F-B2B1-4B42-BF3E-22009CC2BA4C}"/>
              </a:ext>
            </a:extLst>
          </p:cNvPr>
          <p:cNvPicPr>
            <a:picLocks noChangeAspect="1"/>
          </p:cNvPicPr>
          <p:nvPr/>
        </p:nvPicPr>
        <p:blipFill>
          <a:blip r:embed="rId6"/>
          <a:stretch>
            <a:fillRect/>
          </a:stretch>
        </p:blipFill>
        <p:spPr>
          <a:xfrm>
            <a:off x="3052834" y="3943356"/>
            <a:ext cx="1178691" cy="2340734"/>
          </a:xfrm>
          <a:prstGeom prst="rect">
            <a:avLst/>
          </a:prstGeom>
        </p:spPr>
      </p:pic>
      <p:pic>
        <p:nvPicPr>
          <p:cNvPr id="20" name="Picture 19">
            <a:extLst>
              <a:ext uri="{FF2B5EF4-FFF2-40B4-BE49-F238E27FC236}">
                <a16:creationId xmlns:a16="http://schemas.microsoft.com/office/drawing/2014/main" id="{B6386034-6939-CD44-B8F6-3EFC28CF9863}"/>
              </a:ext>
            </a:extLst>
          </p:cNvPr>
          <p:cNvPicPr>
            <a:picLocks noChangeAspect="1"/>
          </p:cNvPicPr>
          <p:nvPr/>
        </p:nvPicPr>
        <p:blipFill>
          <a:blip r:embed="rId7"/>
          <a:stretch>
            <a:fillRect/>
          </a:stretch>
        </p:blipFill>
        <p:spPr>
          <a:xfrm>
            <a:off x="125647" y="3943356"/>
            <a:ext cx="1178690" cy="23407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7727D8-41B4-6E46-8ABB-47D539D038C8}"/>
                  </a:ext>
                </a:extLst>
              </p:cNvPr>
              <p:cNvSpPr txBox="1"/>
              <p:nvPr/>
            </p:nvSpPr>
            <p:spPr>
              <a:xfrm>
                <a:off x="24878" y="6297361"/>
                <a:ext cx="127946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1" name="TextBox 20">
                <a:extLst>
                  <a:ext uri="{FF2B5EF4-FFF2-40B4-BE49-F238E27FC236}">
                    <a16:creationId xmlns:a16="http://schemas.microsoft.com/office/drawing/2014/main" id="{297727D8-41B4-6E46-8ABB-47D539D038C8}"/>
                  </a:ext>
                </a:extLst>
              </p:cNvPr>
              <p:cNvSpPr txBox="1">
                <a:spLocks noRot="1" noChangeAspect="1" noMove="1" noResize="1" noEditPoints="1" noAdjustHandles="1" noChangeArrowheads="1" noChangeShapeType="1" noTextEdit="1"/>
              </p:cNvSpPr>
              <p:nvPr/>
            </p:nvSpPr>
            <p:spPr>
              <a:xfrm>
                <a:off x="24878" y="6297361"/>
                <a:ext cx="1279460" cy="261610"/>
              </a:xfrm>
              <a:prstGeom prst="rect">
                <a:avLst/>
              </a:prstGeom>
              <a:blipFill>
                <a:blip r:embed="rId15"/>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A8BA8C-2207-A944-9715-8F58A296EEE3}"/>
                  </a:ext>
                </a:extLst>
              </p:cNvPr>
              <p:cNvSpPr txBox="1"/>
              <p:nvPr/>
            </p:nvSpPr>
            <p:spPr>
              <a:xfrm>
                <a:off x="2976242" y="6312225"/>
                <a:ext cx="117869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=0.003</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2" name="TextBox 21">
                <a:extLst>
                  <a:ext uri="{FF2B5EF4-FFF2-40B4-BE49-F238E27FC236}">
                    <a16:creationId xmlns:a16="http://schemas.microsoft.com/office/drawing/2014/main" id="{FFA8BA8C-2207-A944-9715-8F58A296EEE3}"/>
                  </a:ext>
                </a:extLst>
              </p:cNvPr>
              <p:cNvSpPr txBox="1">
                <a:spLocks noRot="1" noChangeAspect="1" noMove="1" noResize="1" noEditPoints="1" noAdjustHandles="1" noChangeArrowheads="1" noChangeShapeType="1" noTextEdit="1"/>
              </p:cNvSpPr>
              <p:nvPr/>
            </p:nvSpPr>
            <p:spPr>
              <a:xfrm>
                <a:off x="2976242" y="6312225"/>
                <a:ext cx="1178692" cy="2616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D54CD01-13DC-614D-9C92-BCED5061125C}"/>
                  </a:ext>
                </a:extLst>
              </p:cNvPr>
              <p:cNvSpPr txBox="1">
                <a:spLocks/>
              </p:cNvSpPr>
              <p:nvPr/>
            </p:nvSpPr>
            <p:spPr>
              <a:xfrm>
                <a:off x="6207760" y="64789"/>
                <a:ext cx="5740532" cy="457200"/>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(1</a:t>
                </a:r>
                <a14:m>
                  <m:oMath xmlns:m="http://schemas.openxmlformats.org/officeDocument/2006/math">
                    <m:r>
                      <a:rPr lang="da-DK" sz="2800" i="1" smtClean="0">
                        <a:latin typeface="Cambria Math" panose="02040503050406030204" pitchFamily="18" charset="0"/>
                        <a:ea typeface="Cambria Math" panose="02040503050406030204" pitchFamily="18" charset="0"/>
                      </a:rPr>
                      <m:t>×</m:t>
                    </m:r>
                  </m:oMath>
                </a14:m>
                <a:r>
                  <a:rPr lang="da-DK" sz="2800" dirty="0"/>
                  <a:t>4 Super </a:t>
                </a:r>
                <a:r>
                  <a:rPr lang="da-DK" sz="2800" dirty="0" err="1"/>
                  <a:t>cell</a:t>
                </a:r>
                <a:r>
                  <a:rPr lang="da-DK" sz="2800" dirty="0"/>
                  <a:t>)</a:t>
                </a:r>
              </a:p>
            </p:txBody>
          </p:sp>
        </mc:Choice>
        <mc:Fallback xmlns="">
          <p:sp>
            <p:nvSpPr>
              <p:cNvPr id="23" name="Title 1">
                <a:extLst>
                  <a:ext uri="{FF2B5EF4-FFF2-40B4-BE49-F238E27FC236}">
                    <a16:creationId xmlns:a16="http://schemas.microsoft.com/office/drawing/2014/main" id="{8D54CD01-13DC-614D-9C92-BCED5061125C}"/>
                  </a:ext>
                </a:extLst>
              </p:cNvPr>
              <p:cNvSpPr txBox="1">
                <a:spLocks noRot="1" noChangeAspect="1" noMove="1" noResize="1" noEditPoints="1" noAdjustHandles="1" noChangeArrowheads="1" noChangeShapeType="1" noTextEdit="1"/>
              </p:cNvSpPr>
              <p:nvPr/>
            </p:nvSpPr>
            <p:spPr>
              <a:xfrm>
                <a:off x="6207760" y="64789"/>
                <a:ext cx="5740532" cy="457200"/>
              </a:xfrm>
              <a:prstGeom prst="rect">
                <a:avLst/>
              </a:prstGeom>
              <a:blipFill>
                <a:blip r:embed="rId17"/>
                <a:stretch>
                  <a:fillRect l="-2208" t="-18919" b="-3783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4C836F3-2F21-9643-8701-219708D3FC6F}"/>
              </a:ext>
            </a:extLst>
          </p:cNvPr>
          <p:cNvPicPr>
            <a:picLocks noChangeAspect="1"/>
          </p:cNvPicPr>
          <p:nvPr/>
        </p:nvPicPr>
        <p:blipFill>
          <a:blip r:embed="rId18"/>
          <a:stretch>
            <a:fillRect/>
          </a:stretch>
        </p:blipFill>
        <p:spPr>
          <a:xfrm>
            <a:off x="8533858" y="605790"/>
            <a:ext cx="1167484" cy="2318478"/>
          </a:xfrm>
          <a:prstGeom prst="rect">
            <a:avLst/>
          </a:prstGeom>
        </p:spPr>
      </p:pic>
      <p:pic>
        <p:nvPicPr>
          <p:cNvPr id="25" name="Picture 24">
            <a:extLst>
              <a:ext uri="{FF2B5EF4-FFF2-40B4-BE49-F238E27FC236}">
                <a16:creationId xmlns:a16="http://schemas.microsoft.com/office/drawing/2014/main" id="{30D73716-C5EC-B843-A243-FFD931357D33}"/>
              </a:ext>
            </a:extLst>
          </p:cNvPr>
          <p:cNvPicPr>
            <a:picLocks noChangeAspect="1"/>
          </p:cNvPicPr>
          <p:nvPr/>
        </p:nvPicPr>
        <p:blipFill>
          <a:blip r:embed="rId19"/>
          <a:stretch>
            <a:fillRect/>
          </a:stretch>
        </p:blipFill>
        <p:spPr>
          <a:xfrm>
            <a:off x="6177972" y="613162"/>
            <a:ext cx="1163370" cy="231030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6A9177-0058-4141-A476-E58B4408E764}"/>
                  </a:ext>
                </a:extLst>
              </p:cNvPr>
              <p:cNvSpPr txBox="1"/>
              <p:nvPr/>
            </p:nvSpPr>
            <p:spPr>
              <a:xfrm>
                <a:off x="6185381" y="2888554"/>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6" name="TextBox 25">
                <a:extLst>
                  <a:ext uri="{FF2B5EF4-FFF2-40B4-BE49-F238E27FC236}">
                    <a16:creationId xmlns:a16="http://schemas.microsoft.com/office/drawing/2014/main" id="{FB6A9177-0058-4141-A476-E58B4408E764}"/>
                  </a:ext>
                </a:extLst>
              </p:cNvPr>
              <p:cNvSpPr txBox="1">
                <a:spLocks noRot="1" noChangeAspect="1" noMove="1" noResize="1" noEditPoints="1" noAdjustHandles="1" noChangeArrowheads="1" noChangeShapeType="1" noTextEdit="1"/>
              </p:cNvSpPr>
              <p:nvPr/>
            </p:nvSpPr>
            <p:spPr>
              <a:xfrm>
                <a:off x="6185381" y="2888554"/>
                <a:ext cx="1163370" cy="2616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67314B-2B49-AC4B-B874-F67AB29F3573}"/>
                  </a:ext>
                </a:extLst>
              </p:cNvPr>
              <p:cNvSpPr txBox="1"/>
              <p:nvPr/>
            </p:nvSpPr>
            <p:spPr>
              <a:xfrm>
                <a:off x="8582659" y="2885892"/>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7" name="TextBox 26">
                <a:extLst>
                  <a:ext uri="{FF2B5EF4-FFF2-40B4-BE49-F238E27FC236}">
                    <a16:creationId xmlns:a16="http://schemas.microsoft.com/office/drawing/2014/main" id="{CD67314B-2B49-AC4B-B874-F67AB29F3573}"/>
                  </a:ext>
                </a:extLst>
              </p:cNvPr>
              <p:cNvSpPr txBox="1">
                <a:spLocks noRot="1" noChangeAspect="1" noMove="1" noResize="1" noEditPoints="1" noAdjustHandles="1" noChangeArrowheads="1" noChangeShapeType="1" noTextEdit="1"/>
              </p:cNvSpPr>
              <p:nvPr/>
            </p:nvSpPr>
            <p:spPr>
              <a:xfrm>
                <a:off x="8582659" y="2885892"/>
                <a:ext cx="1163370" cy="261610"/>
              </a:xfrm>
              <a:prstGeom prst="rect">
                <a:avLst/>
              </a:prstGeom>
              <a:blipFill>
                <a:blip r:embed="rId21"/>
                <a:stretch>
                  <a:fillRect b="-454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CEAE3B1-3CA0-9F4C-9956-006E0FE8F128}"/>
              </a:ext>
            </a:extLst>
          </p:cNvPr>
          <p:cNvPicPr>
            <a:picLocks noChangeAspect="1"/>
          </p:cNvPicPr>
          <p:nvPr/>
        </p:nvPicPr>
        <p:blipFill>
          <a:blip r:embed="rId22"/>
          <a:stretch>
            <a:fillRect/>
          </a:stretch>
        </p:blipFill>
        <p:spPr>
          <a:xfrm>
            <a:off x="7370488" y="613162"/>
            <a:ext cx="1163370" cy="231030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DC29FB4-4640-D94F-9309-96CAA51965A5}"/>
                  </a:ext>
                </a:extLst>
              </p:cNvPr>
              <p:cNvSpPr txBox="1"/>
              <p:nvPr/>
            </p:nvSpPr>
            <p:spPr>
              <a:xfrm>
                <a:off x="7378429" y="2896770"/>
                <a:ext cx="1136452"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=0.031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29" name="TextBox 28">
                <a:extLst>
                  <a:ext uri="{FF2B5EF4-FFF2-40B4-BE49-F238E27FC236}">
                    <a16:creationId xmlns:a16="http://schemas.microsoft.com/office/drawing/2014/main" id="{1DC29FB4-4640-D94F-9309-96CAA51965A5}"/>
                  </a:ext>
                </a:extLst>
              </p:cNvPr>
              <p:cNvSpPr txBox="1">
                <a:spLocks noRot="1" noChangeAspect="1" noMove="1" noResize="1" noEditPoints="1" noAdjustHandles="1" noChangeArrowheads="1" noChangeShapeType="1" noTextEdit="1"/>
              </p:cNvSpPr>
              <p:nvPr/>
            </p:nvSpPr>
            <p:spPr>
              <a:xfrm>
                <a:off x="7378429" y="2896770"/>
                <a:ext cx="1136452" cy="261610"/>
              </a:xfrm>
              <a:prstGeom prst="rect">
                <a:avLst/>
              </a:prstGeom>
              <a:blipFill>
                <a:blip r:embed="rId23"/>
                <a:stretch>
                  <a:fillRect b="-4762"/>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3B7E236-E82C-CF4C-8D09-AD1988F05D7B}"/>
              </a:ext>
            </a:extLst>
          </p:cNvPr>
          <p:cNvPicPr>
            <a:picLocks noChangeAspect="1"/>
          </p:cNvPicPr>
          <p:nvPr/>
        </p:nvPicPr>
        <p:blipFill>
          <a:blip r:embed="rId24"/>
          <a:stretch>
            <a:fillRect/>
          </a:stretch>
        </p:blipFill>
        <p:spPr>
          <a:xfrm>
            <a:off x="10981727" y="588880"/>
            <a:ext cx="1144925" cy="2273679"/>
          </a:xfrm>
          <a:prstGeom prst="rect">
            <a:avLst/>
          </a:prstGeom>
        </p:spPr>
      </p:pic>
      <p:pic>
        <p:nvPicPr>
          <p:cNvPr id="32" name="Picture 31">
            <a:extLst>
              <a:ext uri="{FF2B5EF4-FFF2-40B4-BE49-F238E27FC236}">
                <a16:creationId xmlns:a16="http://schemas.microsoft.com/office/drawing/2014/main" id="{248C44C4-21F1-A041-85B6-CA5A70242279}"/>
              </a:ext>
            </a:extLst>
          </p:cNvPr>
          <p:cNvPicPr>
            <a:picLocks noChangeAspect="1"/>
          </p:cNvPicPr>
          <p:nvPr/>
        </p:nvPicPr>
        <p:blipFill>
          <a:blip r:embed="rId25"/>
          <a:stretch>
            <a:fillRect/>
          </a:stretch>
        </p:blipFill>
        <p:spPr>
          <a:xfrm>
            <a:off x="9765006" y="602946"/>
            <a:ext cx="1163370" cy="2310310"/>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111C83-926A-144F-9FD2-0CF6356C2C78}"/>
                  </a:ext>
                </a:extLst>
              </p:cNvPr>
              <p:cNvSpPr txBox="1"/>
              <p:nvPr/>
            </p:nvSpPr>
            <p:spPr>
              <a:xfrm>
                <a:off x="10962750" y="2861610"/>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=0.467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4" name="TextBox 33">
                <a:extLst>
                  <a:ext uri="{FF2B5EF4-FFF2-40B4-BE49-F238E27FC236}">
                    <a16:creationId xmlns:a16="http://schemas.microsoft.com/office/drawing/2014/main" id="{1F111C83-926A-144F-9FD2-0CF6356C2C78}"/>
                  </a:ext>
                </a:extLst>
              </p:cNvPr>
              <p:cNvSpPr txBox="1">
                <a:spLocks noRot="1" noChangeAspect="1" noMove="1" noResize="1" noEditPoints="1" noAdjustHandles="1" noChangeArrowheads="1" noChangeShapeType="1" noTextEdit="1"/>
              </p:cNvSpPr>
              <p:nvPr/>
            </p:nvSpPr>
            <p:spPr>
              <a:xfrm>
                <a:off x="10962750" y="2861610"/>
                <a:ext cx="1163370" cy="261610"/>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15CDD10-EB27-684F-B07A-BE5C364B5EC4}"/>
                  </a:ext>
                </a:extLst>
              </p:cNvPr>
              <p:cNvSpPr txBox="1"/>
              <p:nvPr/>
            </p:nvSpPr>
            <p:spPr>
              <a:xfrm>
                <a:off x="9746029" y="2894616"/>
                <a:ext cx="1163370" cy="261610"/>
              </a:xfrm>
              <a:prstGeom prst="rect">
                <a:avLst/>
              </a:prstGeom>
              <a:solidFill>
                <a:schemeClr val="bg1"/>
              </a:solidFill>
            </p:spPr>
            <p:txBody>
              <a:bodyPr wrap="square" rtlCol="0">
                <a:spAutoFit/>
              </a:bodyPr>
              <a:lstStyle/>
              <a:p>
                <a:r>
                  <a:rPr lang="da-DK" sz="1100" dirty="0"/>
                  <a:t>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=0.175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35" name="TextBox 34">
                <a:extLst>
                  <a:ext uri="{FF2B5EF4-FFF2-40B4-BE49-F238E27FC236}">
                    <a16:creationId xmlns:a16="http://schemas.microsoft.com/office/drawing/2014/main" id="{615CDD10-EB27-684F-B07A-BE5C364B5EC4}"/>
                  </a:ext>
                </a:extLst>
              </p:cNvPr>
              <p:cNvSpPr txBox="1">
                <a:spLocks noRot="1" noChangeAspect="1" noMove="1" noResize="1" noEditPoints="1" noAdjustHandles="1" noChangeArrowheads="1" noChangeShapeType="1" noTextEdit="1"/>
              </p:cNvSpPr>
              <p:nvPr/>
            </p:nvSpPr>
            <p:spPr>
              <a:xfrm>
                <a:off x="9746029" y="2894616"/>
                <a:ext cx="1163370" cy="2616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itle 1">
                <a:extLst>
                  <a:ext uri="{FF2B5EF4-FFF2-40B4-BE49-F238E27FC236}">
                    <a16:creationId xmlns:a16="http://schemas.microsoft.com/office/drawing/2014/main" id="{8ACE50CF-85A2-4547-B074-FB32E1CF445A}"/>
                  </a:ext>
                </a:extLst>
              </p:cNvPr>
              <p:cNvSpPr txBox="1">
                <a:spLocks/>
              </p:cNvSpPr>
              <p:nvPr/>
            </p:nvSpPr>
            <p:spPr>
              <a:xfrm>
                <a:off x="6185381" y="3413760"/>
                <a:ext cx="5762911" cy="431184"/>
              </a:xfrm>
              <a:prstGeom prst="rect">
                <a:avLst/>
              </a:prstGeom>
              <a:solidFill>
                <a:schemeClr val="accent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dirty="0"/>
                  <a:t>V</a:t>
                </a:r>
                <a:r>
                  <a:rPr lang="da-DK" sz="2800" baseline="-25000" dirty="0"/>
                  <a:t>2</a:t>
                </a:r>
                <a:r>
                  <a:rPr lang="da-DK" sz="2800" dirty="0"/>
                  <a:t>O</a:t>
                </a:r>
                <a:r>
                  <a:rPr lang="da-DK" sz="2800" baseline="-25000" dirty="0"/>
                  <a:t>5</a:t>
                </a:r>
                <a:r>
                  <a:rPr lang="da-DK" sz="2800" dirty="0"/>
                  <a:t> + 2 H2O with </a:t>
                </a:r>
                <a:r>
                  <a:rPr lang="da-DK" sz="2800" dirty="0" err="1"/>
                  <a:t>O</a:t>
                </a:r>
                <a:r>
                  <a:rPr lang="da-DK" sz="2800" baseline="-25000" dirty="0" err="1"/>
                  <a:t>v</a:t>
                </a:r>
                <a:r>
                  <a:rPr lang="da-DK" sz="2800" dirty="0"/>
                  <a:t> (2</a:t>
                </a:r>
                <a14:m>
                  <m:oMath xmlns:m="http://schemas.openxmlformats.org/officeDocument/2006/math">
                    <m:r>
                      <a:rPr lang="da-DK" sz="2800" i="1">
                        <a:latin typeface="Cambria Math" panose="02040503050406030204" pitchFamily="18" charset="0"/>
                        <a:ea typeface="Cambria Math" panose="02040503050406030204" pitchFamily="18" charset="0"/>
                      </a:rPr>
                      <m:t>×</m:t>
                    </m:r>
                    <m:r>
                      <a:rPr lang="en-US" sz="2800" smtClean="0">
                        <a:latin typeface="Cambria Math" panose="02040503050406030204" pitchFamily="18" charset="0"/>
                        <a:ea typeface="Cambria Math" panose="02040503050406030204" pitchFamily="18" charset="0"/>
                      </a:rPr>
                      <m:t>6</m:t>
                    </m:r>
                  </m:oMath>
                </a14:m>
                <a:r>
                  <a:rPr lang="da-DK" sz="2800" dirty="0"/>
                  <a:t> Super </a:t>
                </a:r>
                <a:r>
                  <a:rPr lang="da-DK" sz="2800" dirty="0" err="1"/>
                  <a:t>cell</a:t>
                </a:r>
                <a:r>
                  <a:rPr lang="da-DK" sz="2800" dirty="0"/>
                  <a:t>)</a:t>
                </a:r>
              </a:p>
            </p:txBody>
          </p:sp>
        </mc:Choice>
        <mc:Fallback xmlns="">
          <p:sp>
            <p:nvSpPr>
              <p:cNvPr id="36" name="Title 1">
                <a:extLst>
                  <a:ext uri="{FF2B5EF4-FFF2-40B4-BE49-F238E27FC236}">
                    <a16:creationId xmlns:a16="http://schemas.microsoft.com/office/drawing/2014/main" id="{8ACE50CF-85A2-4547-B074-FB32E1CF445A}"/>
                  </a:ext>
                </a:extLst>
              </p:cNvPr>
              <p:cNvSpPr txBox="1">
                <a:spLocks noRot="1" noChangeAspect="1" noMove="1" noResize="1" noEditPoints="1" noAdjustHandles="1" noChangeArrowheads="1" noChangeShapeType="1" noTextEdit="1"/>
              </p:cNvSpPr>
              <p:nvPr/>
            </p:nvSpPr>
            <p:spPr>
              <a:xfrm>
                <a:off x="6185381" y="3413760"/>
                <a:ext cx="5762911" cy="431184"/>
              </a:xfrm>
              <a:prstGeom prst="rect">
                <a:avLst/>
              </a:prstGeom>
              <a:blipFill>
                <a:blip r:embed="rId28"/>
                <a:stretch>
                  <a:fillRect l="-1978" t="-28571" b="-4000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22DB5D3-B5C9-6446-8FDF-EFCE1B14D0B4}"/>
              </a:ext>
            </a:extLst>
          </p:cNvPr>
          <p:cNvPicPr>
            <a:picLocks noChangeAspect="1"/>
          </p:cNvPicPr>
          <p:nvPr/>
        </p:nvPicPr>
        <p:blipFill>
          <a:blip r:embed="rId18"/>
          <a:stretch>
            <a:fillRect/>
          </a:stretch>
        </p:blipFill>
        <p:spPr>
          <a:xfrm>
            <a:off x="6070150" y="3925562"/>
            <a:ext cx="1167484" cy="2318478"/>
          </a:xfrm>
          <a:prstGeom prst="rect">
            <a:avLst/>
          </a:prstGeom>
        </p:spPr>
      </p:pic>
      <p:pic>
        <p:nvPicPr>
          <p:cNvPr id="39" name="Picture 38">
            <a:extLst>
              <a:ext uri="{FF2B5EF4-FFF2-40B4-BE49-F238E27FC236}">
                <a16:creationId xmlns:a16="http://schemas.microsoft.com/office/drawing/2014/main" id="{314727A2-0E5B-494D-8E1F-4E10E7B4709F}"/>
              </a:ext>
            </a:extLst>
          </p:cNvPr>
          <p:cNvPicPr>
            <a:picLocks noChangeAspect="1"/>
          </p:cNvPicPr>
          <p:nvPr/>
        </p:nvPicPr>
        <p:blipFill>
          <a:blip r:embed="rId19"/>
          <a:stretch>
            <a:fillRect/>
          </a:stretch>
        </p:blipFill>
        <p:spPr>
          <a:xfrm>
            <a:off x="8601636" y="3921892"/>
            <a:ext cx="1163370" cy="2310308"/>
          </a:xfrm>
          <a:prstGeom prst="rect">
            <a:avLst/>
          </a:prstGeom>
        </p:spPr>
      </p:pic>
      <p:pic>
        <p:nvPicPr>
          <p:cNvPr id="40" name="Picture 39">
            <a:extLst>
              <a:ext uri="{FF2B5EF4-FFF2-40B4-BE49-F238E27FC236}">
                <a16:creationId xmlns:a16="http://schemas.microsoft.com/office/drawing/2014/main" id="{1EF158A3-12EB-604A-B4E9-DCA0969E81CA}"/>
              </a:ext>
            </a:extLst>
          </p:cNvPr>
          <p:cNvPicPr>
            <a:picLocks noChangeAspect="1"/>
          </p:cNvPicPr>
          <p:nvPr/>
        </p:nvPicPr>
        <p:blipFill>
          <a:blip r:embed="rId22"/>
          <a:stretch>
            <a:fillRect/>
          </a:stretch>
        </p:blipFill>
        <p:spPr>
          <a:xfrm>
            <a:off x="7378429" y="3921892"/>
            <a:ext cx="1163370" cy="231030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06BDF2-33D1-224A-AB07-FFFF70FD7475}"/>
                  </a:ext>
                </a:extLst>
              </p:cNvPr>
              <p:cNvSpPr txBox="1"/>
              <p:nvPr/>
            </p:nvSpPr>
            <p:spPr>
              <a:xfrm>
                <a:off x="6070150"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1" name="TextBox 40">
                <a:extLst>
                  <a:ext uri="{FF2B5EF4-FFF2-40B4-BE49-F238E27FC236}">
                    <a16:creationId xmlns:a16="http://schemas.microsoft.com/office/drawing/2014/main" id="{6006BDF2-33D1-224A-AB07-FFFF70FD7475}"/>
                  </a:ext>
                </a:extLst>
              </p:cNvPr>
              <p:cNvSpPr txBox="1">
                <a:spLocks noRot="1" noChangeAspect="1" noMove="1" noResize="1" noEditPoints="1" noAdjustHandles="1" noChangeArrowheads="1" noChangeShapeType="1" noTextEdit="1"/>
              </p:cNvSpPr>
              <p:nvPr/>
            </p:nvSpPr>
            <p:spPr>
              <a:xfrm>
                <a:off x="6070150" y="6258851"/>
                <a:ext cx="1163370" cy="261610"/>
              </a:xfrm>
              <a:prstGeom prst="rect">
                <a:avLst/>
              </a:prstGeom>
              <a:blipFill>
                <a:blip r:embed="rId2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2AD74-ED93-0445-A551-AE17CDB9F2BB}"/>
                  </a:ext>
                </a:extLst>
              </p:cNvPr>
              <p:cNvSpPr txBox="1"/>
              <p:nvPr/>
            </p:nvSpPr>
            <p:spPr>
              <a:xfrm>
                <a:off x="8634073" y="6293486"/>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2" name="TextBox 41">
                <a:extLst>
                  <a:ext uri="{FF2B5EF4-FFF2-40B4-BE49-F238E27FC236}">
                    <a16:creationId xmlns:a16="http://schemas.microsoft.com/office/drawing/2014/main" id="{2712AD74-ED93-0445-A551-AE17CDB9F2BB}"/>
                  </a:ext>
                </a:extLst>
              </p:cNvPr>
              <p:cNvSpPr txBox="1">
                <a:spLocks noRot="1" noChangeAspect="1" noMove="1" noResize="1" noEditPoints="1" noAdjustHandles="1" noChangeArrowheads="1" noChangeShapeType="1" noTextEdit="1"/>
              </p:cNvSpPr>
              <p:nvPr/>
            </p:nvSpPr>
            <p:spPr>
              <a:xfrm>
                <a:off x="8634073" y="6293486"/>
                <a:ext cx="1163370" cy="261610"/>
              </a:xfrm>
              <a:prstGeom prst="rect">
                <a:avLst/>
              </a:prstGeom>
              <a:blipFill>
                <a:blip r:embed="rId3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67A708-5EA1-794E-B588-9F00E1F443D0}"/>
                  </a:ext>
                </a:extLst>
              </p:cNvPr>
              <p:cNvSpPr txBox="1"/>
              <p:nvPr/>
            </p:nvSpPr>
            <p:spPr>
              <a:xfrm>
                <a:off x="7350423" y="6258851"/>
                <a:ext cx="116337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3" name="TextBox 42">
                <a:extLst>
                  <a:ext uri="{FF2B5EF4-FFF2-40B4-BE49-F238E27FC236}">
                    <a16:creationId xmlns:a16="http://schemas.microsoft.com/office/drawing/2014/main" id="{5C67A708-5EA1-794E-B588-9F00E1F443D0}"/>
                  </a:ext>
                </a:extLst>
              </p:cNvPr>
              <p:cNvSpPr txBox="1">
                <a:spLocks noRot="1" noChangeAspect="1" noMove="1" noResize="1" noEditPoints="1" noAdjustHandles="1" noChangeArrowheads="1" noChangeShapeType="1" noTextEdit="1"/>
              </p:cNvSpPr>
              <p:nvPr/>
            </p:nvSpPr>
            <p:spPr>
              <a:xfrm>
                <a:off x="7350423" y="6258851"/>
                <a:ext cx="1163370" cy="261610"/>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3F282DD-CA15-1348-8F22-77343CEB6D27}"/>
                  </a:ext>
                </a:extLst>
              </p:cNvPr>
              <p:cNvSpPr txBox="1"/>
              <p:nvPr/>
            </p:nvSpPr>
            <p:spPr>
              <a:xfrm>
                <a:off x="9784248" y="4156794"/>
                <a:ext cx="2288255" cy="1200329"/>
              </a:xfrm>
              <a:prstGeom prst="rect">
                <a:avLst/>
              </a:prstGeom>
              <a:noFill/>
            </p:spPr>
            <p:txBody>
              <a:bodyPr wrap="none" rtlCol="0">
                <a:spAutoFit/>
              </a:bodyPr>
              <a:lstStyle/>
              <a:p>
                <a:r>
                  <a:rPr lang="en-US" dirty="0"/>
                  <a:t>For </a:t>
                </a:r>
                <a:r>
                  <a:rPr lang="da-DK" dirty="0"/>
                  <a:t>2</a:t>
                </a:r>
                <a14:m>
                  <m:oMath xmlns:m="http://schemas.openxmlformats.org/officeDocument/2006/math">
                    <m:r>
                      <a:rPr lang="da-DK"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6</m:t>
                    </m:r>
                  </m:oMath>
                </a14:m>
                <a:r>
                  <a:rPr lang="da-DK" dirty="0"/>
                  <a:t> Super </a:t>
                </a:r>
                <a:r>
                  <a:rPr lang="da-DK" dirty="0" err="1"/>
                  <a:t>cell</a:t>
                </a:r>
                <a:endParaRPr lang="da-DK" dirty="0"/>
              </a:p>
              <a:p>
                <a:r>
                  <a:rPr lang="da-DK" dirty="0"/>
                  <a:t> force </a:t>
                </a:r>
                <a:r>
                  <a:rPr lang="da-DK" dirty="0" err="1"/>
                  <a:t>converged</a:t>
                </a:r>
                <a:r>
                  <a:rPr lang="da-DK" dirty="0"/>
                  <a:t> up to</a:t>
                </a:r>
              </a:p>
              <a:p>
                <a:r>
                  <a:rPr lang="da-DK" dirty="0"/>
                  <a:t> 0.055 </a:t>
                </a:r>
                <a:r>
                  <a:rPr lang="da-DK" dirty="0" err="1"/>
                  <a:t>eV</a:t>
                </a:r>
                <a:r>
                  <a:rPr lang="da-DK" dirty="0"/>
                  <a:t>/</a:t>
                </a:r>
                <a:r>
                  <a:rPr lang="da-DK" dirty="0" err="1"/>
                  <a:t>Ang</a:t>
                </a:r>
                <a:r>
                  <a:rPr lang="en-US" dirty="0"/>
                  <a:t>  during </a:t>
                </a:r>
              </a:p>
              <a:p>
                <a:r>
                  <a:rPr lang="en-US" dirty="0"/>
                  <a:t> optimization</a:t>
                </a:r>
              </a:p>
            </p:txBody>
          </p:sp>
        </mc:Choice>
        <mc:Fallback xmlns="">
          <p:sp>
            <p:nvSpPr>
              <p:cNvPr id="46" name="TextBox 45">
                <a:extLst>
                  <a:ext uri="{FF2B5EF4-FFF2-40B4-BE49-F238E27FC236}">
                    <a16:creationId xmlns:a16="http://schemas.microsoft.com/office/drawing/2014/main" id="{03F282DD-CA15-1348-8F22-77343CEB6D27}"/>
                  </a:ext>
                </a:extLst>
              </p:cNvPr>
              <p:cNvSpPr txBox="1">
                <a:spLocks noRot="1" noChangeAspect="1" noMove="1" noResize="1" noEditPoints="1" noAdjustHandles="1" noChangeArrowheads="1" noChangeShapeType="1" noTextEdit="1"/>
              </p:cNvSpPr>
              <p:nvPr/>
            </p:nvSpPr>
            <p:spPr>
              <a:xfrm>
                <a:off x="9784248" y="4156794"/>
                <a:ext cx="2288255" cy="1200329"/>
              </a:xfrm>
              <a:prstGeom prst="rect">
                <a:avLst/>
              </a:prstGeom>
              <a:blipFill>
                <a:blip r:embed="rId32"/>
                <a:stretch>
                  <a:fillRect l="-1648" t="-2083" r="-549" b="-7292"/>
                </a:stretch>
              </a:blipFill>
            </p:spPr>
            <p:txBody>
              <a:bodyPr/>
              <a:lstStyle/>
              <a:p>
                <a:r>
                  <a:rPr lang="en-US">
                    <a:noFill/>
                  </a:rPr>
                  <a:t> </a:t>
                </a:r>
              </a:p>
            </p:txBody>
          </p:sp>
        </mc:Fallback>
      </mc:AlternateContent>
    </p:spTree>
    <p:extLst>
      <p:ext uri="{BB962C8B-B14F-4D97-AF65-F5344CB8AC3E}">
        <p14:creationId xmlns:p14="http://schemas.microsoft.com/office/powerpoint/2010/main" val="71862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C0C32F04-7C91-1840-84BD-6D6FFB54225C}"/>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2</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a:latin typeface="Cambria Math" panose="02040503050406030204" pitchFamily="18" charset="0"/>
                        <a:ea typeface="Cambria Math" panose="02040503050406030204" pitchFamily="18" charset="0"/>
                      </a:rPr>
                      <m:t>6</m:t>
                    </m:r>
                  </m:oMath>
                </a14:m>
                <a:r>
                  <a:rPr lang="da-DK" sz="3500" dirty="0"/>
                  <a:t>  super </a:t>
                </a:r>
                <a:r>
                  <a:rPr lang="da-DK" sz="3500" dirty="0" err="1"/>
                  <a:t>cell</a:t>
                </a:r>
                <a:r>
                  <a:rPr lang="da-DK" sz="3500" dirty="0"/>
                  <a:t>) </a:t>
                </a:r>
                <a:endParaRPr lang="en-US" sz="3500" baseline="-25000" dirty="0"/>
              </a:p>
            </p:txBody>
          </p:sp>
        </mc:Choice>
        <mc:Fallback xmlns="">
          <p:sp>
            <p:nvSpPr>
              <p:cNvPr id="13" name="Title 1">
                <a:extLst>
                  <a:ext uri="{FF2B5EF4-FFF2-40B4-BE49-F238E27FC236}">
                    <a16:creationId xmlns:a16="http://schemas.microsoft.com/office/drawing/2014/main" id="{C0C32F04-7C91-1840-84BD-6D6FFB54225C}"/>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B4272CF-CF10-D54B-9EC3-9E947A521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790" y="4683233"/>
            <a:ext cx="1403286" cy="2059499"/>
          </a:xfrm>
          <a:prstGeom prst="rect">
            <a:avLst/>
          </a:prstGeom>
        </p:spPr>
      </p:pic>
      <p:pic>
        <p:nvPicPr>
          <p:cNvPr id="17" name="Picture 16">
            <a:extLst>
              <a:ext uri="{FF2B5EF4-FFF2-40B4-BE49-F238E27FC236}">
                <a16:creationId xmlns:a16="http://schemas.microsoft.com/office/drawing/2014/main" id="{A5736E72-ED54-A447-8B1D-41B1B8B6C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623" y="4642151"/>
            <a:ext cx="1427167" cy="2094548"/>
          </a:xfrm>
          <a:prstGeom prst="rect">
            <a:avLst/>
          </a:prstGeom>
        </p:spPr>
      </p:pic>
      <p:pic>
        <p:nvPicPr>
          <p:cNvPr id="19" name="Picture 18">
            <a:extLst>
              <a:ext uri="{FF2B5EF4-FFF2-40B4-BE49-F238E27FC236}">
                <a16:creationId xmlns:a16="http://schemas.microsoft.com/office/drawing/2014/main" id="{2B6FAA61-316E-A24C-AA2E-E7C10852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629" y="2657214"/>
            <a:ext cx="1331958" cy="1954816"/>
          </a:xfrm>
          <a:prstGeom prst="rect">
            <a:avLst/>
          </a:prstGeom>
        </p:spPr>
      </p:pic>
      <p:pic>
        <p:nvPicPr>
          <p:cNvPr id="21" name="Picture 20">
            <a:extLst>
              <a:ext uri="{FF2B5EF4-FFF2-40B4-BE49-F238E27FC236}">
                <a16:creationId xmlns:a16="http://schemas.microsoft.com/office/drawing/2014/main" id="{F399C717-786A-9541-8517-D7F77924B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677" y="2668201"/>
            <a:ext cx="1315007" cy="1929939"/>
          </a:xfrm>
          <a:prstGeom prst="rect">
            <a:avLst/>
          </a:prstGeom>
        </p:spPr>
      </p:pic>
      <p:pic>
        <p:nvPicPr>
          <p:cNvPr id="23" name="Picture 22">
            <a:extLst>
              <a:ext uri="{FF2B5EF4-FFF2-40B4-BE49-F238E27FC236}">
                <a16:creationId xmlns:a16="http://schemas.microsoft.com/office/drawing/2014/main" id="{4E64B66B-8868-F44B-87C4-312FCDA83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8203" y="2675465"/>
            <a:ext cx="1315007" cy="1929937"/>
          </a:xfrm>
          <a:prstGeom prst="rect">
            <a:avLst/>
          </a:prstGeom>
        </p:spPr>
      </p:pic>
      <p:pic>
        <p:nvPicPr>
          <p:cNvPr id="25" name="Picture 24">
            <a:extLst>
              <a:ext uri="{FF2B5EF4-FFF2-40B4-BE49-F238E27FC236}">
                <a16:creationId xmlns:a16="http://schemas.microsoft.com/office/drawing/2014/main" id="{80672396-6DC0-4146-9D42-FE2DA184C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923" y="2655763"/>
            <a:ext cx="1331958" cy="1954816"/>
          </a:xfrm>
          <a:prstGeom prst="rect">
            <a:avLst/>
          </a:prstGeom>
        </p:spPr>
      </p:pic>
      <p:pic>
        <p:nvPicPr>
          <p:cNvPr id="27" name="Picture 26">
            <a:extLst>
              <a:ext uri="{FF2B5EF4-FFF2-40B4-BE49-F238E27FC236}">
                <a16:creationId xmlns:a16="http://schemas.microsoft.com/office/drawing/2014/main" id="{2CA12B93-394A-8D48-A527-8AA32F0EC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843" y="584692"/>
            <a:ext cx="1386014" cy="2034150"/>
          </a:xfrm>
          <a:prstGeom prst="rect">
            <a:avLst/>
          </a:prstGeom>
        </p:spPr>
      </p:pic>
      <p:pic>
        <p:nvPicPr>
          <p:cNvPr id="29" name="Picture 28">
            <a:extLst>
              <a:ext uri="{FF2B5EF4-FFF2-40B4-BE49-F238E27FC236}">
                <a16:creationId xmlns:a16="http://schemas.microsoft.com/office/drawing/2014/main" id="{47967DBF-E1AF-2E43-A609-7D333F6428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6114" y="591266"/>
            <a:ext cx="1390322" cy="2040472"/>
          </a:xfrm>
          <a:prstGeom prst="rect">
            <a:avLst/>
          </a:prstGeom>
        </p:spPr>
      </p:pic>
      <p:pic>
        <p:nvPicPr>
          <p:cNvPr id="31" name="Picture 30">
            <a:extLst>
              <a:ext uri="{FF2B5EF4-FFF2-40B4-BE49-F238E27FC236}">
                <a16:creationId xmlns:a16="http://schemas.microsoft.com/office/drawing/2014/main" id="{299445A6-A238-D846-A936-33690612A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86667" y="2668201"/>
            <a:ext cx="1323841" cy="1929937"/>
          </a:xfrm>
          <a:prstGeom prst="rect">
            <a:avLst/>
          </a:prstGeom>
        </p:spPr>
      </p:pic>
      <p:pic>
        <p:nvPicPr>
          <p:cNvPr id="33" name="Picture 32">
            <a:extLst>
              <a:ext uri="{FF2B5EF4-FFF2-40B4-BE49-F238E27FC236}">
                <a16:creationId xmlns:a16="http://schemas.microsoft.com/office/drawing/2014/main" id="{3E69AD81-466C-1249-B658-7DDDA677AF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6089" y="4680621"/>
            <a:ext cx="1399959" cy="2040904"/>
          </a:xfrm>
          <a:prstGeom prst="rect">
            <a:avLst/>
          </a:prstGeom>
        </p:spPr>
      </p:pic>
      <p:pic>
        <p:nvPicPr>
          <p:cNvPr id="35" name="Picture 34">
            <a:extLst>
              <a:ext uri="{FF2B5EF4-FFF2-40B4-BE49-F238E27FC236}">
                <a16:creationId xmlns:a16="http://schemas.microsoft.com/office/drawing/2014/main" id="{E491B6DA-C084-AF4F-90F8-360EF94AA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5477" y="4640819"/>
            <a:ext cx="1441809" cy="2101913"/>
          </a:xfrm>
          <a:prstGeom prst="rect">
            <a:avLst/>
          </a:prstGeom>
        </p:spPr>
      </p:pic>
      <p:pic>
        <p:nvPicPr>
          <p:cNvPr id="37" name="Picture 36">
            <a:extLst>
              <a:ext uri="{FF2B5EF4-FFF2-40B4-BE49-F238E27FC236}">
                <a16:creationId xmlns:a16="http://schemas.microsoft.com/office/drawing/2014/main" id="{D0B32E64-2ACC-C042-903D-F56FC35470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81" y="4631237"/>
            <a:ext cx="1441808" cy="2101913"/>
          </a:xfrm>
          <a:prstGeom prst="rect">
            <a:avLst/>
          </a:prstGeom>
        </p:spPr>
      </p:pic>
      <p:pic>
        <p:nvPicPr>
          <p:cNvPr id="39" name="Picture 38">
            <a:extLst>
              <a:ext uri="{FF2B5EF4-FFF2-40B4-BE49-F238E27FC236}">
                <a16:creationId xmlns:a16="http://schemas.microsoft.com/office/drawing/2014/main" id="{3D8F640E-519E-3549-9823-21541F846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341" y="2647632"/>
            <a:ext cx="1331958" cy="1954816"/>
          </a:xfrm>
          <a:prstGeom prst="rect">
            <a:avLst/>
          </a:prstGeom>
        </p:spPr>
      </p:pic>
      <p:pic>
        <p:nvPicPr>
          <p:cNvPr id="41" name="Picture 40">
            <a:extLst>
              <a:ext uri="{FF2B5EF4-FFF2-40B4-BE49-F238E27FC236}">
                <a16:creationId xmlns:a16="http://schemas.microsoft.com/office/drawing/2014/main" id="{48F5E88A-C157-5545-B5BC-C25352CF97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73784" y="2692479"/>
            <a:ext cx="1312170" cy="1912923"/>
          </a:xfrm>
          <a:prstGeom prst="rect">
            <a:avLst/>
          </a:prstGeom>
        </p:spPr>
      </p:pic>
      <p:pic>
        <p:nvPicPr>
          <p:cNvPr id="43" name="Picture 42">
            <a:extLst>
              <a:ext uri="{FF2B5EF4-FFF2-40B4-BE49-F238E27FC236}">
                <a16:creationId xmlns:a16="http://schemas.microsoft.com/office/drawing/2014/main" id="{3AACD1E2-EF37-6B42-9B3C-CFAB54820F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1132" y="597586"/>
            <a:ext cx="1386015" cy="2034152"/>
          </a:xfrm>
          <a:prstGeom prst="rect">
            <a:avLst/>
          </a:prstGeom>
        </p:spPr>
      </p:pic>
      <p:pic>
        <p:nvPicPr>
          <p:cNvPr id="45" name="Picture 44">
            <a:extLst>
              <a:ext uri="{FF2B5EF4-FFF2-40B4-BE49-F238E27FC236}">
                <a16:creationId xmlns:a16="http://schemas.microsoft.com/office/drawing/2014/main" id="{0AE4823A-9621-D448-B6EE-0B02AF20B8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4577" y="2684762"/>
            <a:ext cx="1315007" cy="1929938"/>
          </a:xfrm>
          <a:prstGeom prst="rect">
            <a:avLst/>
          </a:prstGeom>
        </p:spPr>
      </p:pic>
      <p:pic>
        <p:nvPicPr>
          <p:cNvPr id="47" name="Picture 46">
            <a:extLst>
              <a:ext uri="{FF2B5EF4-FFF2-40B4-BE49-F238E27FC236}">
                <a16:creationId xmlns:a16="http://schemas.microsoft.com/office/drawing/2014/main" id="{7D3838EB-6159-564F-B85C-9A1EA6EE01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458" y="567240"/>
            <a:ext cx="1401623" cy="2057058"/>
          </a:xfrm>
          <a:prstGeom prst="rect">
            <a:avLst/>
          </a:prstGeom>
        </p:spPr>
      </p:pic>
      <p:pic>
        <p:nvPicPr>
          <p:cNvPr id="49" name="Picture 48">
            <a:extLst>
              <a:ext uri="{FF2B5EF4-FFF2-40B4-BE49-F238E27FC236}">
                <a16:creationId xmlns:a16="http://schemas.microsoft.com/office/drawing/2014/main" id="{6CBFA5B4-1583-6249-A360-9B5768FAD2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12022" y="4673650"/>
            <a:ext cx="1384237" cy="2031541"/>
          </a:xfrm>
          <a:prstGeom prst="rect">
            <a:avLst/>
          </a:prstGeom>
        </p:spPr>
      </p:pic>
      <p:pic>
        <p:nvPicPr>
          <p:cNvPr id="53" name="Picture 52">
            <a:extLst>
              <a:ext uri="{FF2B5EF4-FFF2-40B4-BE49-F238E27FC236}">
                <a16:creationId xmlns:a16="http://schemas.microsoft.com/office/drawing/2014/main" id="{BA7C0A26-3C95-EA45-8A1B-482D89AECC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7751" y="4683231"/>
            <a:ext cx="1384236" cy="2031541"/>
          </a:xfrm>
          <a:prstGeom prst="rect">
            <a:avLst/>
          </a:prstGeom>
        </p:spPr>
      </p:pic>
      <p:pic>
        <p:nvPicPr>
          <p:cNvPr id="55" name="Picture 54">
            <a:extLst>
              <a:ext uri="{FF2B5EF4-FFF2-40B4-BE49-F238E27FC236}">
                <a16:creationId xmlns:a16="http://schemas.microsoft.com/office/drawing/2014/main" id="{3AF2713A-B2C9-664E-8349-A24AADF90A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0059" y="584691"/>
            <a:ext cx="1386015" cy="2034151"/>
          </a:xfrm>
          <a:prstGeom prst="rect">
            <a:avLst/>
          </a:prstGeom>
        </p:spPr>
      </p:pic>
      <p:pic>
        <p:nvPicPr>
          <p:cNvPr id="57" name="Picture 56">
            <a:extLst>
              <a:ext uri="{FF2B5EF4-FFF2-40B4-BE49-F238E27FC236}">
                <a16:creationId xmlns:a16="http://schemas.microsoft.com/office/drawing/2014/main" id="{D43B10E2-BDDB-BC4F-9097-8EF00AD4B9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20770" y="588170"/>
            <a:ext cx="1386014" cy="2034150"/>
          </a:xfrm>
          <a:prstGeom prst="rect">
            <a:avLst/>
          </a:prstGeom>
        </p:spPr>
      </p:pic>
      <p:pic>
        <p:nvPicPr>
          <p:cNvPr id="59" name="Picture 58">
            <a:extLst>
              <a:ext uri="{FF2B5EF4-FFF2-40B4-BE49-F238E27FC236}">
                <a16:creationId xmlns:a16="http://schemas.microsoft.com/office/drawing/2014/main" id="{46EFF675-C487-BC4C-9CD8-55ED09D8F7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20426" y="594426"/>
            <a:ext cx="1386015" cy="2034151"/>
          </a:xfrm>
          <a:prstGeom prst="rect">
            <a:avLst/>
          </a:prstGeom>
        </p:spPr>
      </p:pic>
      <p:pic>
        <p:nvPicPr>
          <p:cNvPr id="61" name="Picture 60">
            <a:extLst>
              <a:ext uri="{FF2B5EF4-FFF2-40B4-BE49-F238E27FC236}">
                <a16:creationId xmlns:a16="http://schemas.microsoft.com/office/drawing/2014/main" id="{AF88728E-2F5A-AD46-937C-8B30F95ABB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348" y="594426"/>
            <a:ext cx="1386015" cy="2034151"/>
          </a:xfrm>
          <a:prstGeom prst="rect">
            <a:avLst/>
          </a:prstGeom>
        </p:spPr>
      </p:pic>
      <p:pic>
        <p:nvPicPr>
          <p:cNvPr id="63" name="Picture 62">
            <a:extLst>
              <a:ext uri="{FF2B5EF4-FFF2-40B4-BE49-F238E27FC236}">
                <a16:creationId xmlns:a16="http://schemas.microsoft.com/office/drawing/2014/main" id="{B3CABD48-054B-134D-A086-FB5A9C6AA4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122338" y="4680620"/>
            <a:ext cx="1379487" cy="2024571"/>
          </a:xfrm>
          <a:prstGeom prst="rect">
            <a:avLst/>
          </a:prstGeom>
        </p:spPr>
      </p:pic>
    </p:spTree>
    <p:extLst>
      <p:ext uri="{BB962C8B-B14F-4D97-AF65-F5344CB8AC3E}">
        <p14:creationId xmlns:p14="http://schemas.microsoft.com/office/powerpoint/2010/main" val="396022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622F62-705F-5542-B787-14ECFB94C5D1}"/>
                  </a:ext>
                </a:extLst>
              </p:cNvPr>
              <p:cNvSpPr>
                <a:spLocks noGrp="1"/>
              </p:cNvSpPr>
              <p:nvPr>
                <p:ph type="title"/>
              </p:nvPr>
            </p:nvSpPr>
            <p:spPr>
              <a:xfrm>
                <a:off x="1513840" y="48256"/>
                <a:ext cx="8859520" cy="467403"/>
              </a:xfrm>
              <a:solidFill>
                <a:schemeClr val="accent2"/>
              </a:solidFill>
            </p:spPr>
            <p:txBody>
              <a:bodyPr>
                <a:normAutofit fontScale="90000"/>
              </a:bodyPr>
              <a:lstStyle/>
              <a:p>
                <a:r>
                  <a:rPr lang="en-US" sz="3500" dirty="0"/>
                  <a:t>Binding Energy of H</a:t>
                </a:r>
                <a:r>
                  <a:rPr lang="en-US" sz="3500" baseline="-25000" dirty="0"/>
                  <a:t>2</a:t>
                </a:r>
                <a:r>
                  <a:rPr lang="en-US" sz="3500" dirty="0"/>
                  <a:t>O on V</a:t>
                </a:r>
                <a:r>
                  <a:rPr lang="en-US" sz="3500" baseline="-25000" dirty="0"/>
                  <a:t>2</a:t>
                </a:r>
                <a:r>
                  <a:rPr lang="en-US" sz="3500" dirty="0"/>
                  <a:t>O</a:t>
                </a:r>
                <a:r>
                  <a:rPr lang="en-US" sz="3500" baseline="-25000" dirty="0"/>
                  <a:t>5</a:t>
                </a:r>
                <a:r>
                  <a:rPr lang="en-US" sz="3500" dirty="0"/>
                  <a:t>/TiO</a:t>
                </a:r>
                <a:r>
                  <a:rPr lang="en-US" sz="3500" baseline="-25000" dirty="0"/>
                  <a:t>2 </a:t>
                </a:r>
                <a:r>
                  <a:rPr lang="en-US" sz="3500" dirty="0"/>
                  <a:t>(</a:t>
                </a:r>
                <a:r>
                  <a:rPr lang="da-DK" sz="3500" dirty="0"/>
                  <a:t>6</a:t>
                </a:r>
                <a14:m>
                  <m:oMath xmlns:m="http://schemas.openxmlformats.org/officeDocument/2006/math">
                    <m:r>
                      <a:rPr lang="da-DK" sz="3500" i="1">
                        <a:latin typeface="Cambria Math" panose="02040503050406030204" pitchFamily="18" charset="0"/>
                        <a:ea typeface="Cambria Math" panose="02040503050406030204" pitchFamily="18" charset="0"/>
                      </a:rPr>
                      <m:t>×</m:t>
                    </m:r>
                    <m:r>
                      <a:rPr lang="en-US" sz="3500" b="0" i="0" smtClean="0">
                        <a:latin typeface="Cambria Math" panose="02040503050406030204" pitchFamily="18" charset="0"/>
                        <a:ea typeface="Cambria Math" panose="02040503050406030204" pitchFamily="18" charset="0"/>
                      </a:rPr>
                      <m:t>2</m:t>
                    </m:r>
                  </m:oMath>
                </a14:m>
                <a:r>
                  <a:rPr lang="da-DK" sz="3500" dirty="0"/>
                  <a:t>  super </a:t>
                </a:r>
                <a:r>
                  <a:rPr lang="da-DK" sz="3500" dirty="0" err="1"/>
                  <a:t>cell</a:t>
                </a:r>
                <a:r>
                  <a:rPr lang="da-DK" sz="3500" dirty="0"/>
                  <a:t>) </a:t>
                </a:r>
                <a:endParaRPr lang="en-US" sz="3500" baseline="-25000" dirty="0"/>
              </a:p>
            </p:txBody>
          </p:sp>
        </mc:Choice>
        <mc:Fallback xmlns="">
          <p:sp>
            <p:nvSpPr>
              <p:cNvPr id="2" name="Title 1">
                <a:extLst>
                  <a:ext uri="{FF2B5EF4-FFF2-40B4-BE49-F238E27FC236}">
                    <a16:creationId xmlns:a16="http://schemas.microsoft.com/office/drawing/2014/main" id="{1A622F62-705F-5542-B787-14ECFB94C5D1}"/>
                  </a:ext>
                </a:extLst>
              </p:cNvPr>
              <p:cNvSpPr>
                <a:spLocks noGrp="1" noRot="1" noChangeAspect="1" noMove="1" noResize="1" noEditPoints="1" noAdjustHandles="1" noChangeArrowheads="1" noChangeShapeType="1" noTextEdit="1"/>
              </p:cNvSpPr>
              <p:nvPr>
                <p:ph type="title"/>
              </p:nvPr>
            </p:nvSpPr>
            <p:spPr>
              <a:xfrm>
                <a:off x="1513840" y="48256"/>
                <a:ext cx="8859520" cy="467403"/>
              </a:xfrm>
              <a:blipFill>
                <a:blip r:embed="rId2"/>
                <a:stretch>
                  <a:fillRect l="-1574" t="-28947" r="-1860" b="-44737"/>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AB4E684C-0E28-9949-BD1A-80F71D38E080}"/>
              </a:ext>
            </a:extLst>
          </p:cNvPr>
          <p:cNvCxnSpPr>
            <a:cxnSpLocks/>
          </p:cNvCxnSpPr>
          <p:nvPr/>
        </p:nvCxnSpPr>
        <p:spPr>
          <a:xfrm flipV="1">
            <a:off x="1658112" y="2075677"/>
            <a:ext cx="7744674" cy="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3D3DC0-30E7-A14E-BEDC-D82CDB704FF0}"/>
                  </a:ext>
                </a:extLst>
              </p:cNvPr>
              <p:cNvSpPr txBox="1"/>
              <p:nvPr/>
            </p:nvSpPr>
            <p:spPr>
              <a:xfrm>
                <a:off x="447040" y="1951993"/>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 name="TextBox 5">
                <a:extLst>
                  <a:ext uri="{FF2B5EF4-FFF2-40B4-BE49-F238E27FC236}">
                    <a16:creationId xmlns:a16="http://schemas.microsoft.com/office/drawing/2014/main" id="{3C3D3DC0-30E7-A14E-BEDC-D82CDB704FF0}"/>
                  </a:ext>
                </a:extLst>
              </p:cNvPr>
              <p:cNvSpPr txBox="1">
                <a:spLocks noRot="1" noChangeAspect="1" noMove="1" noResize="1" noEditPoints="1" noAdjustHandles="1" noChangeArrowheads="1" noChangeShapeType="1" noTextEdit="1"/>
              </p:cNvSpPr>
              <p:nvPr/>
            </p:nvSpPr>
            <p:spPr>
              <a:xfrm>
                <a:off x="447040" y="1951993"/>
                <a:ext cx="1066800" cy="261610"/>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D56AB71-BA9E-2D4E-B805-D00E6B470E5C}"/>
              </a:ext>
            </a:extLst>
          </p:cNvPr>
          <p:cNvCxnSpPr>
            <a:cxnSpLocks/>
            <a:stCxn id="17" idx="3"/>
          </p:cNvCxnSpPr>
          <p:nvPr/>
        </p:nvCxnSpPr>
        <p:spPr>
          <a:xfrm>
            <a:off x="2565436" y="3527953"/>
            <a:ext cx="1444118" cy="59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A0DF35-3F11-3740-AEFB-8B87CC9AD567}"/>
                  </a:ext>
                </a:extLst>
              </p:cNvPr>
              <p:cNvSpPr txBox="1"/>
              <p:nvPr/>
            </p:nvSpPr>
            <p:spPr>
              <a:xfrm>
                <a:off x="1346236" y="339714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=−0.585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17" name="TextBox 16">
                <a:extLst>
                  <a:ext uri="{FF2B5EF4-FFF2-40B4-BE49-F238E27FC236}">
                    <a16:creationId xmlns:a16="http://schemas.microsoft.com/office/drawing/2014/main" id="{B1A0DF35-3F11-3740-AEFB-8B87CC9AD567}"/>
                  </a:ext>
                </a:extLst>
              </p:cNvPr>
              <p:cNvSpPr txBox="1">
                <a:spLocks noRot="1" noChangeAspect="1" noMove="1" noResize="1" noEditPoints="1" noAdjustHandles="1" noChangeArrowheads="1" noChangeShapeType="1" noTextEdit="1"/>
              </p:cNvSpPr>
              <p:nvPr/>
            </p:nvSpPr>
            <p:spPr>
              <a:xfrm>
                <a:off x="1346236" y="3397148"/>
                <a:ext cx="1219200" cy="261610"/>
              </a:xfrm>
              <a:prstGeom prst="rect">
                <a:avLst/>
              </a:prstGeom>
              <a:blipFill>
                <a:blip r:embed="rId4"/>
                <a:stretch>
                  <a:fillRect b="-454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133FAE2-D40B-8944-9C68-A706F5CC4561}"/>
              </a:ext>
            </a:extLst>
          </p:cNvPr>
          <p:cNvCxnSpPr>
            <a:cxnSpLocks/>
          </p:cNvCxnSpPr>
          <p:nvPr/>
        </p:nvCxnSpPr>
        <p:spPr>
          <a:xfrm>
            <a:off x="2682240" y="2082798"/>
            <a:ext cx="231648" cy="145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118FD-92C7-7F41-B80E-B2F28922CEAD}"/>
              </a:ext>
            </a:extLst>
          </p:cNvPr>
          <p:cNvCxnSpPr>
            <a:cxnSpLocks/>
            <a:stCxn id="28" idx="3"/>
          </p:cNvCxnSpPr>
          <p:nvPr/>
        </p:nvCxnSpPr>
        <p:spPr>
          <a:xfrm>
            <a:off x="2578608" y="3754197"/>
            <a:ext cx="2666820" cy="19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416977-9F17-C24E-A190-C005B98D4CD8}"/>
              </a:ext>
            </a:extLst>
          </p:cNvPr>
          <p:cNvCxnSpPr>
            <a:cxnSpLocks/>
          </p:cNvCxnSpPr>
          <p:nvPr/>
        </p:nvCxnSpPr>
        <p:spPr>
          <a:xfrm>
            <a:off x="2682240" y="2098944"/>
            <a:ext cx="142240" cy="166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BFA098-EECD-BE41-B935-3164CFE938D9}"/>
                  </a:ext>
                </a:extLst>
              </p:cNvPr>
              <p:cNvSpPr txBox="1"/>
              <p:nvPr/>
            </p:nvSpPr>
            <p:spPr>
              <a:xfrm>
                <a:off x="1359408" y="362339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=−0.652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28" name="TextBox 27">
                <a:extLst>
                  <a:ext uri="{FF2B5EF4-FFF2-40B4-BE49-F238E27FC236}">
                    <a16:creationId xmlns:a16="http://schemas.microsoft.com/office/drawing/2014/main" id="{C2BFA098-EECD-BE41-B935-3164CFE938D9}"/>
                  </a:ext>
                </a:extLst>
              </p:cNvPr>
              <p:cNvSpPr txBox="1">
                <a:spLocks noRot="1" noChangeAspect="1" noMove="1" noResize="1" noEditPoints="1" noAdjustHandles="1" noChangeArrowheads="1" noChangeShapeType="1" noTextEdit="1"/>
              </p:cNvSpPr>
              <p:nvPr/>
            </p:nvSpPr>
            <p:spPr>
              <a:xfrm>
                <a:off x="1359408" y="3623392"/>
                <a:ext cx="1219200" cy="261610"/>
              </a:xfrm>
              <a:prstGeom prst="rect">
                <a:avLst/>
              </a:prstGeom>
              <a:blipFill>
                <a:blip r:embed="rId5"/>
                <a:stretch>
                  <a:fillRect b="-4545"/>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2280D92-5FBB-BE4B-88A4-02320872790C}"/>
              </a:ext>
            </a:extLst>
          </p:cNvPr>
          <p:cNvCxnSpPr>
            <a:cxnSpLocks/>
            <a:stCxn id="54" idx="3"/>
          </p:cNvCxnSpPr>
          <p:nvPr/>
        </p:nvCxnSpPr>
        <p:spPr>
          <a:xfrm flipV="1">
            <a:off x="2526296" y="4164159"/>
            <a:ext cx="6665480" cy="71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DA5647-DB80-7741-9CCF-C07D46233999}"/>
                  </a:ext>
                </a:extLst>
              </p:cNvPr>
              <p:cNvSpPr txBox="1"/>
              <p:nvPr/>
            </p:nvSpPr>
            <p:spPr>
              <a:xfrm>
                <a:off x="1329182" y="4287278"/>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=−1.001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30" name="TextBox 29">
                <a:extLst>
                  <a:ext uri="{FF2B5EF4-FFF2-40B4-BE49-F238E27FC236}">
                    <a16:creationId xmlns:a16="http://schemas.microsoft.com/office/drawing/2014/main" id="{66DA5647-DB80-7741-9CCF-C07D46233999}"/>
                  </a:ext>
                </a:extLst>
              </p:cNvPr>
              <p:cNvSpPr txBox="1">
                <a:spLocks noRot="1" noChangeAspect="1" noMove="1" noResize="1" noEditPoints="1" noAdjustHandles="1" noChangeArrowheads="1" noChangeShapeType="1" noTextEdit="1"/>
              </p:cNvSpPr>
              <p:nvPr/>
            </p:nvSpPr>
            <p:spPr>
              <a:xfrm>
                <a:off x="1329182" y="4287278"/>
                <a:ext cx="1219200" cy="261610"/>
              </a:xfrm>
              <a:prstGeom prst="rect">
                <a:avLst/>
              </a:prstGeom>
              <a:blipFill>
                <a:blip r:embed="rId6"/>
                <a:stretch>
                  <a:fillRect b="-4762"/>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C02D1EF-1A6C-F84E-916A-3F4E9EB0D61A}"/>
              </a:ext>
            </a:extLst>
          </p:cNvPr>
          <p:cNvCxnSpPr>
            <a:cxnSpLocks/>
          </p:cNvCxnSpPr>
          <p:nvPr/>
        </p:nvCxnSpPr>
        <p:spPr>
          <a:xfrm>
            <a:off x="2684272" y="2079604"/>
            <a:ext cx="140208" cy="22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4A5437-59C8-5049-AD1A-80C910729F5B}"/>
              </a:ext>
            </a:extLst>
          </p:cNvPr>
          <p:cNvCxnSpPr>
            <a:cxnSpLocks/>
          </p:cNvCxnSpPr>
          <p:nvPr/>
        </p:nvCxnSpPr>
        <p:spPr>
          <a:xfrm flipV="1">
            <a:off x="2594438" y="4357173"/>
            <a:ext cx="5096097" cy="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0F8BDB-5CC6-2F44-85FD-F5EF89B48BEB}"/>
              </a:ext>
            </a:extLst>
          </p:cNvPr>
          <p:cNvCxnSpPr>
            <a:cxnSpLocks/>
          </p:cNvCxnSpPr>
          <p:nvPr/>
        </p:nvCxnSpPr>
        <p:spPr>
          <a:xfrm>
            <a:off x="2536477" y="5948665"/>
            <a:ext cx="9314996" cy="18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F4ADDB-0FAD-DB46-9713-50D737BBE4DB}"/>
              </a:ext>
            </a:extLst>
          </p:cNvPr>
          <p:cNvCxnSpPr>
            <a:cxnSpLocks/>
          </p:cNvCxnSpPr>
          <p:nvPr/>
        </p:nvCxnSpPr>
        <p:spPr>
          <a:xfrm>
            <a:off x="3500368" y="4442717"/>
            <a:ext cx="501740" cy="150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7DD097-1548-394D-99EB-C7A4AECF525E}"/>
                  </a:ext>
                </a:extLst>
              </p:cNvPr>
              <p:cNvSpPr txBox="1"/>
              <p:nvPr/>
            </p:nvSpPr>
            <p:spPr>
              <a:xfrm>
                <a:off x="1033013" y="6188276"/>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=−1.653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46" name="TextBox 45">
                <a:extLst>
                  <a:ext uri="{FF2B5EF4-FFF2-40B4-BE49-F238E27FC236}">
                    <a16:creationId xmlns:a16="http://schemas.microsoft.com/office/drawing/2014/main" id="{7D7DD097-1548-394D-99EB-C7A4AECF525E}"/>
                  </a:ext>
                </a:extLst>
              </p:cNvPr>
              <p:cNvSpPr txBox="1">
                <a:spLocks noRot="1" noChangeAspect="1" noMove="1" noResize="1" noEditPoints="1" noAdjustHandles="1" noChangeArrowheads="1" noChangeShapeType="1" noTextEdit="1"/>
              </p:cNvSpPr>
              <p:nvPr/>
            </p:nvSpPr>
            <p:spPr>
              <a:xfrm>
                <a:off x="1033013" y="6188276"/>
                <a:ext cx="1219200" cy="2616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9221AEF-D691-AD40-A3EE-F86CC4EDD757}"/>
                  </a:ext>
                </a:extLst>
              </p:cNvPr>
              <p:cNvSpPr txBox="1"/>
              <p:nvPr/>
            </p:nvSpPr>
            <p:spPr>
              <a:xfrm>
                <a:off x="10540536" y="318881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=−1.293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3" name="TextBox 62">
                <a:extLst>
                  <a:ext uri="{FF2B5EF4-FFF2-40B4-BE49-F238E27FC236}">
                    <a16:creationId xmlns:a16="http://schemas.microsoft.com/office/drawing/2014/main" id="{59221AEF-D691-AD40-A3EE-F86CC4EDD757}"/>
                  </a:ext>
                </a:extLst>
              </p:cNvPr>
              <p:cNvSpPr txBox="1">
                <a:spLocks noRot="1" noChangeAspect="1" noMove="1" noResize="1" noEditPoints="1" noAdjustHandles="1" noChangeArrowheads="1" noChangeShapeType="1" noTextEdit="1"/>
              </p:cNvSpPr>
              <p:nvPr/>
            </p:nvSpPr>
            <p:spPr>
              <a:xfrm>
                <a:off x="10540536" y="3188814"/>
                <a:ext cx="1219200" cy="261610"/>
              </a:xfrm>
              <a:prstGeom prst="rect">
                <a:avLst/>
              </a:prstGeom>
              <a:blipFill>
                <a:blip r:embed="rId8"/>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731C86F6-F3A9-E849-8F60-540A15A6F66F}"/>
              </a:ext>
            </a:extLst>
          </p:cNvPr>
          <p:cNvCxnSpPr>
            <a:cxnSpLocks/>
          </p:cNvCxnSpPr>
          <p:nvPr/>
        </p:nvCxnSpPr>
        <p:spPr>
          <a:xfrm>
            <a:off x="2443258" y="5232440"/>
            <a:ext cx="9356270" cy="37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8F0D60-E840-5E4F-9FDB-A489CDC0EB4A}"/>
              </a:ext>
            </a:extLst>
          </p:cNvPr>
          <p:cNvCxnSpPr>
            <a:cxnSpLocks/>
          </p:cNvCxnSpPr>
          <p:nvPr/>
        </p:nvCxnSpPr>
        <p:spPr>
          <a:xfrm>
            <a:off x="9403148" y="2065830"/>
            <a:ext cx="1089344" cy="3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4C46D1-8F54-214A-B1DE-109FBB82369F}"/>
              </a:ext>
            </a:extLst>
          </p:cNvPr>
          <p:cNvCxnSpPr>
            <a:cxnSpLocks/>
          </p:cNvCxnSpPr>
          <p:nvPr/>
        </p:nvCxnSpPr>
        <p:spPr>
          <a:xfrm>
            <a:off x="2673990" y="2052178"/>
            <a:ext cx="9166" cy="39149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78A0AE-4628-014B-84A8-43AF9EB079CC}"/>
              </a:ext>
            </a:extLst>
          </p:cNvPr>
          <p:cNvCxnSpPr>
            <a:cxnSpLocks/>
          </p:cNvCxnSpPr>
          <p:nvPr/>
        </p:nvCxnSpPr>
        <p:spPr>
          <a:xfrm>
            <a:off x="2801291" y="4401923"/>
            <a:ext cx="0" cy="1555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49DE3D8-0FF6-B544-8EF7-11D7945E3DF7}"/>
                  </a:ext>
                </a:extLst>
              </p:cNvPr>
              <p:cNvSpPr txBox="1"/>
              <p:nvPr/>
            </p:nvSpPr>
            <p:spPr>
              <a:xfrm>
                <a:off x="2368558" y="4928996"/>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=−0.652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1" name="TextBox 80">
                <a:extLst>
                  <a:ext uri="{FF2B5EF4-FFF2-40B4-BE49-F238E27FC236}">
                    <a16:creationId xmlns:a16="http://schemas.microsoft.com/office/drawing/2014/main" id="{549DE3D8-0FF6-B544-8EF7-11D7945E3DF7}"/>
                  </a:ext>
                </a:extLst>
              </p:cNvPr>
              <p:cNvSpPr txBox="1">
                <a:spLocks noRot="1" noChangeAspect="1" noMove="1" noResize="1" noEditPoints="1" noAdjustHandles="1" noChangeArrowheads="1" noChangeShapeType="1" noTextEdit="1"/>
              </p:cNvSpPr>
              <p:nvPr/>
            </p:nvSpPr>
            <p:spPr>
              <a:xfrm>
                <a:off x="2368558" y="4928996"/>
                <a:ext cx="978398" cy="215444"/>
              </a:xfrm>
              <a:prstGeom prst="rect">
                <a:avLst/>
              </a:prstGeom>
              <a:blipFill>
                <a:blip r:embed="rId9"/>
                <a:stretch>
                  <a:fillRect/>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FFD12E8-85F1-7C45-9801-29F642AAA2A7}"/>
              </a:ext>
            </a:extLst>
          </p:cNvPr>
          <p:cNvCxnSpPr>
            <a:cxnSpLocks/>
          </p:cNvCxnSpPr>
          <p:nvPr/>
        </p:nvCxnSpPr>
        <p:spPr>
          <a:xfrm>
            <a:off x="10585050" y="5269482"/>
            <a:ext cx="21140" cy="67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6D0DA74-6E47-2146-9B65-F8D14CBE36EB}"/>
                  </a:ext>
                </a:extLst>
              </p:cNvPr>
              <p:cNvSpPr txBox="1"/>
              <p:nvPr/>
            </p:nvSpPr>
            <p:spPr>
              <a:xfrm>
                <a:off x="10835172" y="5651957"/>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𝐸</m:t>
                      </m:r>
                      <m:r>
                        <a:rPr lang="en-US" sz="1100" i="1">
                          <a:latin typeface="Cambria Math" panose="02040503050406030204" pitchFamily="18" charset="0"/>
                          <a:ea typeface="Cambria Math" panose="02040503050406030204" pitchFamily="18" charset="0"/>
                        </a:rPr>
                        <m:t> =−0.358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5" name="TextBox 84">
                <a:extLst>
                  <a:ext uri="{FF2B5EF4-FFF2-40B4-BE49-F238E27FC236}">
                    <a16:creationId xmlns:a16="http://schemas.microsoft.com/office/drawing/2014/main" id="{06D0DA74-6E47-2146-9B65-F8D14CBE36EB}"/>
                  </a:ext>
                </a:extLst>
              </p:cNvPr>
              <p:cNvSpPr txBox="1">
                <a:spLocks noRot="1" noChangeAspect="1" noMove="1" noResize="1" noEditPoints="1" noAdjustHandles="1" noChangeArrowheads="1" noChangeShapeType="1" noTextEdit="1"/>
              </p:cNvSpPr>
              <p:nvPr/>
            </p:nvSpPr>
            <p:spPr>
              <a:xfrm>
                <a:off x="10835172" y="5651957"/>
                <a:ext cx="1219200" cy="261610"/>
              </a:xfrm>
              <a:prstGeom prst="rect">
                <a:avLst/>
              </a:prstGeom>
              <a:blipFill>
                <a:blip r:embed="rId10"/>
                <a:stretch>
                  <a:fillRect b="-4545"/>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1DB03D64-D076-B348-ACBE-ABEB86283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095" y="584574"/>
            <a:ext cx="991985" cy="1455862"/>
          </a:xfrm>
          <a:prstGeom prst="rect">
            <a:avLst/>
          </a:prstGeom>
        </p:spPr>
      </p:pic>
      <p:pic>
        <p:nvPicPr>
          <p:cNvPr id="47" name="Picture 46">
            <a:extLst>
              <a:ext uri="{FF2B5EF4-FFF2-40B4-BE49-F238E27FC236}">
                <a16:creationId xmlns:a16="http://schemas.microsoft.com/office/drawing/2014/main" id="{1D220415-5798-B44D-B801-DFDE3BFC2C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042" y="2113424"/>
            <a:ext cx="945458" cy="1387579"/>
          </a:xfrm>
          <a:prstGeom prst="rect">
            <a:avLst/>
          </a:prstGeom>
        </p:spPr>
      </p:pic>
      <p:pic>
        <p:nvPicPr>
          <p:cNvPr id="49" name="Picture 48">
            <a:extLst>
              <a:ext uri="{FF2B5EF4-FFF2-40B4-BE49-F238E27FC236}">
                <a16:creationId xmlns:a16="http://schemas.microsoft.com/office/drawing/2014/main" id="{99C8A313-9752-D045-B91B-631F98B962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8443" y="1958472"/>
            <a:ext cx="1215895" cy="1784478"/>
          </a:xfrm>
          <a:prstGeom prst="rect">
            <a:avLst/>
          </a:prstGeom>
        </p:spPr>
      </p:pic>
      <p:pic>
        <p:nvPicPr>
          <p:cNvPr id="50" name="Picture 49">
            <a:extLst>
              <a:ext uri="{FF2B5EF4-FFF2-40B4-BE49-F238E27FC236}">
                <a16:creationId xmlns:a16="http://schemas.microsoft.com/office/drawing/2014/main" id="{31DDEAE5-ED50-E548-AD41-BCA07D1E8C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2090" y="2549568"/>
            <a:ext cx="1215895" cy="1784479"/>
          </a:xfrm>
          <a:prstGeom prst="rect">
            <a:avLst/>
          </a:prstGeom>
        </p:spPr>
      </p:pic>
      <p:pic>
        <p:nvPicPr>
          <p:cNvPr id="51" name="Picture 50">
            <a:extLst>
              <a:ext uri="{FF2B5EF4-FFF2-40B4-BE49-F238E27FC236}">
                <a16:creationId xmlns:a16="http://schemas.microsoft.com/office/drawing/2014/main" id="{E7B8C720-6CAD-CA4A-8868-90C4A847D8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8415" y="2534800"/>
            <a:ext cx="1215895" cy="1784479"/>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2CEE7B9-20D1-084F-B327-9AFD1493A92C}"/>
                  </a:ext>
                </a:extLst>
              </p:cNvPr>
              <p:cNvSpPr txBox="1"/>
              <p:nvPr/>
            </p:nvSpPr>
            <p:spPr>
              <a:xfrm>
                <a:off x="1307096" y="4040464"/>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=−0.955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54" name="TextBox 53">
                <a:extLst>
                  <a:ext uri="{FF2B5EF4-FFF2-40B4-BE49-F238E27FC236}">
                    <a16:creationId xmlns:a16="http://schemas.microsoft.com/office/drawing/2014/main" id="{F2CEE7B9-20D1-084F-B327-9AFD1493A92C}"/>
                  </a:ext>
                </a:extLst>
              </p:cNvPr>
              <p:cNvSpPr txBox="1">
                <a:spLocks noRot="1" noChangeAspect="1" noMove="1" noResize="1" noEditPoints="1" noAdjustHandles="1" noChangeArrowheads="1" noChangeShapeType="1" noTextEdit="1"/>
              </p:cNvSpPr>
              <p:nvPr/>
            </p:nvSpPr>
            <p:spPr>
              <a:xfrm>
                <a:off x="1307096" y="4040464"/>
                <a:ext cx="1219200" cy="261610"/>
              </a:xfrm>
              <a:prstGeom prst="rect">
                <a:avLst/>
              </a:prstGeom>
              <a:blipFill>
                <a:blip r:embed="rId16"/>
                <a:stretch>
                  <a:fillRect/>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0ABA2CFA-C464-2342-AD3E-DAB735F055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85050" y="3522176"/>
            <a:ext cx="1165768" cy="1710912"/>
          </a:xfrm>
          <a:prstGeom prst="rect">
            <a:avLst/>
          </a:prstGeom>
        </p:spPr>
      </p:pic>
      <p:pic>
        <p:nvPicPr>
          <p:cNvPr id="61" name="Picture 60">
            <a:extLst>
              <a:ext uri="{FF2B5EF4-FFF2-40B4-BE49-F238E27FC236}">
                <a16:creationId xmlns:a16="http://schemas.microsoft.com/office/drawing/2014/main" id="{9B55D398-13C9-514C-AD7C-F1CCB143A2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8439" y="4266610"/>
            <a:ext cx="934347" cy="136212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DE5E19E-C3D4-6E4B-9BC8-0BA5919E54B4}"/>
                  </a:ext>
                </a:extLst>
              </p:cNvPr>
              <p:cNvSpPr txBox="1"/>
              <p:nvPr/>
            </p:nvSpPr>
            <p:spPr>
              <a:xfrm>
                <a:off x="1007648" y="525778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=−1.561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2" name="TextBox 61">
                <a:extLst>
                  <a:ext uri="{FF2B5EF4-FFF2-40B4-BE49-F238E27FC236}">
                    <a16:creationId xmlns:a16="http://schemas.microsoft.com/office/drawing/2014/main" id="{3DE5E19E-C3D4-6E4B-9BC8-0BA5919E54B4}"/>
                  </a:ext>
                </a:extLst>
              </p:cNvPr>
              <p:cNvSpPr txBox="1">
                <a:spLocks noRot="1" noChangeAspect="1" noMove="1" noResize="1" noEditPoints="1" noAdjustHandles="1" noChangeArrowheads="1" noChangeShapeType="1" noTextEdit="1"/>
              </p:cNvSpPr>
              <p:nvPr/>
            </p:nvSpPr>
            <p:spPr>
              <a:xfrm>
                <a:off x="1007648" y="5257782"/>
                <a:ext cx="1219200" cy="261610"/>
              </a:xfrm>
              <a:prstGeom prst="rect">
                <a:avLst/>
              </a:prstGeom>
              <a:blipFill>
                <a:blip r:embed="rId19"/>
                <a:stretch>
                  <a:fillRect/>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966BD0E7-174F-FF4D-8F80-D138E65B1A37}"/>
              </a:ext>
            </a:extLst>
          </p:cNvPr>
          <p:cNvCxnSpPr>
            <a:cxnSpLocks/>
          </p:cNvCxnSpPr>
          <p:nvPr/>
        </p:nvCxnSpPr>
        <p:spPr>
          <a:xfrm>
            <a:off x="2536477" y="5613646"/>
            <a:ext cx="5414746" cy="170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0ADABF2-4A1A-C945-93B2-01E9D67AD1C1}"/>
                  </a:ext>
                </a:extLst>
              </p:cNvPr>
              <p:cNvSpPr txBox="1"/>
              <p:nvPr/>
            </p:nvSpPr>
            <p:spPr>
              <a:xfrm>
                <a:off x="1007400" y="5523772"/>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=−1.600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66" name="TextBox 65">
                <a:extLst>
                  <a:ext uri="{FF2B5EF4-FFF2-40B4-BE49-F238E27FC236}">
                    <a16:creationId xmlns:a16="http://schemas.microsoft.com/office/drawing/2014/main" id="{A0ADABF2-4A1A-C945-93B2-01E9D67AD1C1}"/>
                  </a:ext>
                </a:extLst>
              </p:cNvPr>
              <p:cNvSpPr txBox="1">
                <a:spLocks noRot="1" noChangeAspect="1" noMove="1" noResize="1" noEditPoints="1" noAdjustHandles="1" noChangeArrowheads="1" noChangeShapeType="1" noTextEdit="1"/>
              </p:cNvSpPr>
              <p:nvPr/>
            </p:nvSpPr>
            <p:spPr>
              <a:xfrm>
                <a:off x="1007400" y="5523772"/>
                <a:ext cx="1219200" cy="261610"/>
              </a:xfrm>
              <a:prstGeom prst="rect">
                <a:avLst/>
              </a:prstGeom>
              <a:blipFill>
                <a:blip r:embed="rId20"/>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95E6B4B-4087-BF4C-B696-D533FDBD6395}"/>
              </a:ext>
            </a:extLst>
          </p:cNvPr>
          <p:cNvCxnSpPr>
            <a:cxnSpLocks/>
          </p:cNvCxnSpPr>
          <p:nvPr/>
        </p:nvCxnSpPr>
        <p:spPr>
          <a:xfrm flipV="1">
            <a:off x="2526296" y="5783074"/>
            <a:ext cx="5424927" cy="24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E29D580-D3FC-A84B-9E3B-BE87E74F8630}"/>
              </a:ext>
            </a:extLst>
          </p:cNvPr>
          <p:cNvCxnSpPr>
            <a:cxnSpLocks/>
          </p:cNvCxnSpPr>
          <p:nvPr/>
        </p:nvCxnSpPr>
        <p:spPr>
          <a:xfrm>
            <a:off x="3281680" y="4179781"/>
            <a:ext cx="0" cy="14423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DA9526D-1EA4-8E42-81D7-0A3BF7130E3E}"/>
                  </a:ext>
                </a:extLst>
              </p:cNvPr>
              <p:cNvSpPr txBox="1"/>
              <p:nvPr/>
            </p:nvSpPr>
            <p:spPr>
              <a:xfrm>
                <a:off x="2857088" y="4652594"/>
                <a:ext cx="978398" cy="21544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800" i="1" smtClean="0">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𝐸</m:t>
                      </m:r>
                      <m:r>
                        <a:rPr lang="en-US" sz="800" i="1">
                          <a:latin typeface="Cambria Math" panose="02040503050406030204" pitchFamily="18" charset="0"/>
                          <a:ea typeface="Cambria Math" panose="02040503050406030204" pitchFamily="18" charset="0"/>
                        </a:rPr>
                        <m:t> =−0.606 </m:t>
                      </m:r>
                      <m:r>
                        <a:rPr lang="en-US" sz="800" b="0" i="1" smtClean="0">
                          <a:latin typeface="Cambria Math" panose="02040503050406030204" pitchFamily="18" charset="0"/>
                          <a:ea typeface="Cambria Math" panose="02040503050406030204" pitchFamily="18" charset="0"/>
                        </a:rPr>
                        <m:t>𝑒𝑉</m:t>
                      </m:r>
                    </m:oMath>
                  </m:oMathPara>
                </a14:m>
                <a:endParaRPr lang="da-DK" sz="800" dirty="0"/>
              </a:p>
            </p:txBody>
          </p:sp>
        </mc:Choice>
        <mc:Fallback xmlns="">
          <p:sp>
            <p:nvSpPr>
              <p:cNvPr id="82" name="TextBox 81">
                <a:extLst>
                  <a:ext uri="{FF2B5EF4-FFF2-40B4-BE49-F238E27FC236}">
                    <a16:creationId xmlns:a16="http://schemas.microsoft.com/office/drawing/2014/main" id="{6DA9526D-1EA4-8E42-81D7-0A3BF7130E3E}"/>
                  </a:ext>
                </a:extLst>
              </p:cNvPr>
              <p:cNvSpPr txBox="1">
                <a:spLocks noRot="1" noChangeAspect="1" noMove="1" noResize="1" noEditPoints="1" noAdjustHandles="1" noChangeArrowheads="1" noChangeShapeType="1" noTextEdit="1"/>
              </p:cNvSpPr>
              <p:nvPr/>
            </p:nvSpPr>
            <p:spPr>
              <a:xfrm>
                <a:off x="2857088" y="4652594"/>
                <a:ext cx="978398" cy="215444"/>
              </a:xfrm>
              <a:prstGeom prst="rect">
                <a:avLst/>
              </a:prstGeom>
              <a:blipFill>
                <a:blip r:embed="rId21"/>
                <a:stretch>
                  <a:fillRect b="-5556"/>
                </a:stretch>
              </a:blipFill>
            </p:spPr>
            <p:txBody>
              <a:bodyPr/>
              <a:lstStyle/>
              <a:p>
                <a:r>
                  <a:rPr lang="en-US">
                    <a:noFill/>
                  </a:rPr>
                  <a:t> </a:t>
                </a:r>
              </a:p>
            </p:txBody>
          </p:sp>
        </mc:Fallback>
      </mc:AlternateContent>
      <p:pic>
        <p:nvPicPr>
          <p:cNvPr id="86" name="Picture 85">
            <a:extLst>
              <a:ext uri="{FF2B5EF4-FFF2-40B4-BE49-F238E27FC236}">
                <a16:creationId xmlns:a16="http://schemas.microsoft.com/office/drawing/2014/main" id="{9031E399-F952-9345-A73E-C5693BE9B7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21948" y="2095341"/>
            <a:ext cx="1390322" cy="2040472"/>
          </a:xfrm>
          <a:prstGeom prst="rect">
            <a:avLst/>
          </a:prstGeom>
        </p:spPr>
      </p:pic>
      <p:pic>
        <p:nvPicPr>
          <p:cNvPr id="89" name="Picture 88">
            <a:extLst>
              <a:ext uri="{FF2B5EF4-FFF2-40B4-BE49-F238E27FC236}">
                <a16:creationId xmlns:a16="http://schemas.microsoft.com/office/drawing/2014/main" id="{FCE7C3E8-815F-164E-9999-65431BE83E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52877" y="4438016"/>
            <a:ext cx="980078" cy="1428788"/>
          </a:xfrm>
          <a:prstGeom prst="rect">
            <a:avLst/>
          </a:prstGeom>
        </p:spPr>
      </p:pic>
      <p:cxnSp>
        <p:nvCxnSpPr>
          <p:cNvPr id="92" name="Straight Connector 91">
            <a:extLst>
              <a:ext uri="{FF2B5EF4-FFF2-40B4-BE49-F238E27FC236}">
                <a16:creationId xmlns:a16="http://schemas.microsoft.com/office/drawing/2014/main" id="{FEC1F888-FFF2-7E4A-A44E-0AFD0BF05DB6}"/>
              </a:ext>
            </a:extLst>
          </p:cNvPr>
          <p:cNvCxnSpPr>
            <a:cxnSpLocks/>
          </p:cNvCxnSpPr>
          <p:nvPr/>
        </p:nvCxnSpPr>
        <p:spPr>
          <a:xfrm flipV="1">
            <a:off x="2539279" y="5859833"/>
            <a:ext cx="6201598" cy="2736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07CB6291-5080-8446-A0A0-1E57F43A5D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6960" y="4512036"/>
            <a:ext cx="980077" cy="1438386"/>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E2D277F-DFE3-9C4B-A42D-52D642D9BAF5}"/>
                  </a:ext>
                </a:extLst>
              </p:cNvPr>
              <p:cNvSpPr txBox="1"/>
              <p:nvPr/>
            </p:nvSpPr>
            <p:spPr>
              <a:xfrm>
                <a:off x="1019893" y="5911245"/>
                <a:ext cx="12192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a-DK" sz="1100" i="1" smtClean="0">
                          <a:latin typeface="Cambria Math" panose="02040503050406030204" pitchFamily="18" charset="0"/>
                          <a:ea typeface="Cambria Math" panose="02040503050406030204" pitchFamily="18" charset="0"/>
                        </a:rPr>
                        <m:t>B</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=−1.622 </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6" name="TextBox 95">
                <a:extLst>
                  <a:ext uri="{FF2B5EF4-FFF2-40B4-BE49-F238E27FC236}">
                    <a16:creationId xmlns:a16="http://schemas.microsoft.com/office/drawing/2014/main" id="{5E2D277F-DFE3-9C4B-A42D-52D642D9BAF5}"/>
                  </a:ext>
                </a:extLst>
              </p:cNvPr>
              <p:cNvSpPr txBox="1">
                <a:spLocks noRot="1" noChangeAspect="1" noMove="1" noResize="1" noEditPoints="1" noAdjustHandles="1" noChangeArrowheads="1" noChangeShapeType="1" noTextEdit="1"/>
              </p:cNvSpPr>
              <p:nvPr/>
            </p:nvSpPr>
            <p:spPr>
              <a:xfrm>
                <a:off x="1019893" y="5911245"/>
                <a:ext cx="1219200" cy="261610"/>
              </a:xfrm>
              <a:prstGeom prst="rect">
                <a:avLst/>
              </a:prstGeom>
              <a:blipFill>
                <a:blip r:embed="rId25"/>
                <a:stretch>
                  <a:fillRect b="-4545"/>
                </a:stretch>
              </a:blipFill>
            </p:spPr>
            <p:txBody>
              <a:bodyPr/>
              <a:lstStyle/>
              <a:p>
                <a:r>
                  <a:rPr lang="en-US">
                    <a:noFill/>
                  </a:rPr>
                  <a:t> </a:t>
                </a:r>
              </a:p>
            </p:txBody>
          </p:sp>
        </mc:Fallback>
      </mc:AlternateContent>
      <p:cxnSp>
        <p:nvCxnSpPr>
          <p:cNvPr id="97" name="Straight Arrow Connector 96">
            <a:extLst>
              <a:ext uri="{FF2B5EF4-FFF2-40B4-BE49-F238E27FC236}">
                <a16:creationId xmlns:a16="http://schemas.microsoft.com/office/drawing/2014/main" id="{33344026-9D34-4540-985F-2A920166240C}"/>
              </a:ext>
            </a:extLst>
          </p:cNvPr>
          <p:cNvCxnSpPr>
            <a:cxnSpLocks/>
          </p:cNvCxnSpPr>
          <p:nvPr/>
        </p:nvCxnSpPr>
        <p:spPr>
          <a:xfrm flipH="1" flipV="1">
            <a:off x="2227029" y="5411244"/>
            <a:ext cx="332713" cy="21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4945416-7F3C-0D41-9253-2CEF881A5907}"/>
              </a:ext>
            </a:extLst>
          </p:cNvPr>
          <p:cNvCxnSpPr>
            <a:cxnSpLocks/>
          </p:cNvCxnSpPr>
          <p:nvPr/>
        </p:nvCxnSpPr>
        <p:spPr>
          <a:xfrm flipH="1">
            <a:off x="2265333" y="5953461"/>
            <a:ext cx="269553" cy="31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63B63E8-598C-0D49-BA2E-648A4E291CFA}"/>
              </a:ext>
            </a:extLst>
          </p:cNvPr>
          <p:cNvCxnSpPr>
            <a:cxnSpLocks/>
            <a:endCxn id="66" idx="3"/>
          </p:cNvCxnSpPr>
          <p:nvPr/>
        </p:nvCxnSpPr>
        <p:spPr>
          <a:xfrm flipH="1" flipV="1">
            <a:off x="2226600" y="5654577"/>
            <a:ext cx="326916" cy="14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322299E-9A96-494B-9C84-4F05A3F5CAAC}"/>
              </a:ext>
            </a:extLst>
          </p:cNvPr>
          <p:cNvCxnSpPr>
            <a:cxnSpLocks/>
          </p:cNvCxnSpPr>
          <p:nvPr/>
        </p:nvCxnSpPr>
        <p:spPr>
          <a:xfrm flipH="1">
            <a:off x="2206088" y="5895824"/>
            <a:ext cx="324941" cy="15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BC0F651B-4A05-CB4A-A750-2193161D19F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1786" y="4403870"/>
            <a:ext cx="937252" cy="1375536"/>
          </a:xfrm>
          <a:prstGeom prst="rect">
            <a:avLst/>
          </a:prstGeom>
        </p:spPr>
      </p:pic>
      <p:sp>
        <p:nvSpPr>
          <p:cNvPr id="3" name="TextBox 2">
            <a:extLst>
              <a:ext uri="{FF2B5EF4-FFF2-40B4-BE49-F238E27FC236}">
                <a16:creationId xmlns:a16="http://schemas.microsoft.com/office/drawing/2014/main" id="{68457F72-7CFD-7C41-83B0-03D54BC03940}"/>
              </a:ext>
            </a:extLst>
          </p:cNvPr>
          <p:cNvSpPr txBox="1"/>
          <p:nvPr/>
        </p:nvSpPr>
        <p:spPr>
          <a:xfrm>
            <a:off x="4430924" y="611000"/>
            <a:ext cx="4514121" cy="646331"/>
          </a:xfrm>
          <a:prstGeom prst="rect">
            <a:avLst/>
          </a:prstGeom>
          <a:solidFill>
            <a:srgbClr val="0FB99D"/>
          </a:solidFill>
        </p:spPr>
        <p:txBody>
          <a:bodyPr wrap="none" rtlCol="0">
            <a:spAutoFit/>
          </a:bodyPr>
          <a:lstStyle/>
          <a:p>
            <a:r>
              <a:rPr lang="en-US" dirty="0"/>
              <a:t>Oxygen Vacancy created in 2</a:t>
            </a:r>
            <a:r>
              <a:rPr lang="en-US" baseline="30000" dirty="0"/>
              <a:t>nd</a:t>
            </a:r>
            <a:r>
              <a:rPr lang="en-US" dirty="0"/>
              <a:t> layer of 2</a:t>
            </a:r>
            <a:r>
              <a:rPr lang="en-US" baseline="30000" dirty="0"/>
              <a:t>nd</a:t>
            </a:r>
            <a:r>
              <a:rPr lang="en-US" dirty="0"/>
              <a:t> row</a:t>
            </a:r>
          </a:p>
          <a:p>
            <a:r>
              <a:rPr lang="en-US" dirty="0"/>
              <a:t> from left to right</a:t>
            </a:r>
          </a:p>
        </p:txBody>
      </p:sp>
    </p:spTree>
    <p:extLst>
      <p:ext uri="{BB962C8B-B14F-4D97-AF65-F5344CB8AC3E}">
        <p14:creationId xmlns:p14="http://schemas.microsoft.com/office/powerpoint/2010/main" val="253054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7BCD7-983D-9142-9643-B2365C79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23" y="1604078"/>
            <a:ext cx="2128844" cy="3124346"/>
          </a:xfrm>
          <a:prstGeom prst="rect">
            <a:avLst/>
          </a:prstGeom>
        </p:spPr>
      </p:pic>
      <p:pic>
        <p:nvPicPr>
          <p:cNvPr id="5" name="Picture 4">
            <a:extLst>
              <a:ext uri="{FF2B5EF4-FFF2-40B4-BE49-F238E27FC236}">
                <a16:creationId xmlns:a16="http://schemas.microsoft.com/office/drawing/2014/main" id="{403D7B52-3C2C-6E4B-9D56-203B1763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169" y="1604078"/>
            <a:ext cx="2128844" cy="3124347"/>
          </a:xfrm>
          <a:prstGeom prst="rect">
            <a:avLst/>
          </a:prstGeom>
        </p:spPr>
      </p:pic>
      <p:pic>
        <p:nvPicPr>
          <p:cNvPr id="6" name="Picture 5">
            <a:extLst>
              <a:ext uri="{FF2B5EF4-FFF2-40B4-BE49-F238E27FC236}">
                <a16:creationId xmlns:a16="http://schemas.microsoft.com/office/drawing/2014/main" id="{B77FA313-0C11-574A-8D32-09C17651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43" y="1604077"/>
            <a:ext cx="2128844" cy="31243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DBA38F-2632-9B46-9D1E-B6EA64F84585}"/>
                  </a:ext>
                </a:extLst>
              </p:cNvPr>
              <p:cNvSpPr txBox="1"/>
              <p:nvPr/>
            </p:nvSpPr>
            <p:spPr>
              <a:xfrm>
                <a:off x="970082"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7" name="TextBox 6">
                <a:extLst>
                  <a:ext uri="{FF2B5EF4-FFF2-40B4-BE49-F238E27FC236}">
                    <a16:creationId xmlns:a16="http://schemas.microsoft.com/office/drawing/2014/main" id="{ADDBA38F-2632-9B46-9D1E-B6EA64F84585}"/>
                  </a:ext>
                </a:extLst>
              </p:cNvPr>
              <p:cNvSpPr txBox="1">
                <a:spLocks noRot="1" noChangeAspect="1" noMove="1" noResize="1" noEditPoints="1" noAdjustHandles="1" noChangeArrowheads="1" noChangeShapeType="1" noTextEdit="1"/>
              </p:cNvSpPr>
              <p:nvPr/>
            </p:nvSpPr>
            <p:spPr>
              <a:xfrm>
                <a:off x="970082" y="4728422"/>
                <a:ext cx="1066800"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DC646C-51DB-9D4B-B45A-E6E30F330213}"/>
                  </a:ext>
                </a:extLst>
              </p:cNvPr>
              <p:cNvSpPr txBox="1"/>
              <p:nvPr/>
            </p:nvSpPr>
            <p:spPr>
              <a:xfrm>
                <a:off x="5249545" y="4859227"/>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8" name="TextBox 7">
                <a:extLst>
                  <a:ext uri="{FF2B5EF4-FFF2-40B4-BE49-F238E27FC236}">
                    <a16:creationId xmlns:a16="http://schemas.microsoft.com/office/drawing/2014/main" id="{7BDC646C-51DB-9D4B-B45A-E6E30F330213}"/>
                  </a:ext>
                </a:extLst>
              </p:cNvPr>
              <p:cNvSpPr txBox="1">
                <a:spLocks noRot="1" noChangeAspect="1" noMove="1" noResize="1" noEditPoints="1" noAdjustHandles="1" noChangeArrowheads="1" noChangeShapeType="1" noTextEdit="1"/>
              </p:cNvSpPr>
              <p:nvPr/>
            </p:nvSpPr>
            <p:spPr>
              <a:xfrm>
                <a:off x="5249545" y="4859227"/>
                <a:ext cx="1066800"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5B3D7F-FF36-9C41-879E-E6E7C4FC8893}"/>
                  </a:ext>
                </a:extLst>
              </p:cNvPr>
              <p:cNvSpPr txBox="1"/>
              <p:nvPr/>
            </p:nvSpPr>
            <p:spPr>
              <a:xfrm>
                <a:off x="8651188" y="4728422"/>
                <a:ext cx="1066800"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=0.000</m:t>
                      </m:r>
                      <m:r>
                        <a:rPr lang="en-US" sz="1100" b="0" i="1" smtClean="0">
                          <a:latin typeface="Cambria Math" panose="02040503050406030204" pitchFamily="18" charset="0"/>
                          <a:ea typeface="Cambria Math" panose="02040503050406030204" pitchFamily="18" charset="0"/>
                        </a:rPr>
                        <m:t>𝑒𝑉</m:t>
                      </m:r>
                    </m:oMath>
                  </m:oMathPara>
                </a14:m>
                <a:endParaRPr lang="da-DK" sz="1100" dirty="0"/>
              </a:p>
            </p:txBody>
          </p:sp>
        </mc:Choice>
        <mc:Fallback xmlns="">
          <p:sp>
            <p:nvSpPr>
              <p:cNvPr id="9" name="TextBox 8">
                <a:extLst>
                  <a:ext uri="{FF2B5EF4-FFF2-40B4-BE49-F238E27FC236}">
                    <a16:creationId xmlns:a16="http://schemas.microsoft.com/office/drawing/2014/main" id="{AA5B3D7F-FF36-9C41-879E-E6E7C4FC8893}"/>
                  </a:ext>
                </a:extLst>
              </p:cNvPr>
              <p:cNvSpPr txBox="1">
                <a:spLocks noRot="1" noChangeAspect="1" noMove="1" noResize="1" noEditPoints="1" noAdjustHandles="1" noChangeArrowheads="1" noChangeShapeType="1" noTextEdit="1"/>
              </p:cNvSpPr>
              <p:nvPr/>
            </p:nvSpPr>
            <p:spPr>
              <a:xfrm>
                <a:off x="8651188" y="4728422"/>
                <a:ext cx="1066800" cy="261610"/>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BC3C77D-3605-F84C-9D18-1CAFCB8FEC8E}"/>
              </a:ext>
            </a:extLst>
          </p:cNvPr>
          <p:cNvSpPr txBox="1"/>
          <p:nvPr/>
        </p:nvSpPr>
        <p:spPr>
          <a:xfrm>
            <a:off x="970082" y="967563"/>
            <a:ext cx="803105" cy="369332"/>
          </a:xfrm>
          <a:prstGeom prst="rect">
            <a:avLst/>
          </a:prstGeom>
          <a:noFill/>
        </p:spPr>
        <p:txBody>
          <a:bodyPr wrap="none" rtlCol="0">
            <a:spAutoFit/>
          </a:bodyPr>
          <a:lstStyle/>
          <a:p>
            <a:r>
              <a:rPr lang="en-US" dirty="0"/>
              <a:t>Before</a:t>
            </a:r>
          </a:p>
        </p:txBody>
      </p:sp>
      <p:sp>
        <p:nvSpPr>
          <p:cNvPr id="11" name="TextBox 10">
            <a:extLst>
              <a:ext uri="{FF2B5EF4-FFF2-40B4-BE49-F238E27FC236}">
                <a16:creationId xmlns:a16="http://schemas.microsoft.com/office/drawing/2014/main" id="{7EFDC5ED-EE9F-924B-8BC6-070DA9AC0D96}"/>
              </a:ext>
            </a:extLst>
          </p:cNvPr>
          <p:cNvSpPr txBox="1"/>
          <p:nvPr/>
        </p:nvSpPr>
        <p:spPr>
          <a:xfrm>
            <a:off x="5141589" y="967563"/>
            <a:ext cx="813043" cy="369332"/>
          </a:xfrm>
          <a:prstGeom prst="rect">
            <a:avLst/>
          </a:prstGeom>
          <a:noFill/>
        </p:spPr>
        <p:txBody>
          <a:bodyPr wrap="none" rtlCol="0">
            <a:spAutoFit/>
          </a:bodyPr>
          <a:lstStyle/>
          <a:p>
            <a:r>
              <a:rPr lang="en-US" dirty="0"/>
              <a:t>During</a:t>
            </a:r>
          </a:p>
        </p:txBody>
      </p:sp>
      <p:sp>
        <p:nvSpPr>
          <p:cNvPr id="12" name="TextBox 11">
            <a:extLst>
              <a:ext uri="{FF2B5EF4-FFF2-40B4-BE49-F238E27FC236}">
                <a16:creationId xmlns:a16="http://schemas.microsoft.com/office/drawing/2014/main" id="{DF0EC3A1-FA70-834E-92A7-24CF40B85D10}"/>
              </a:ext>
            </a:extLst>
          </p:cNvPr>
          <p:cNvSpPr txBox="1"/>
          <p:nvPr/>
        </p:nvSpPr>
        <p:spPr>
          <a:xfrm>
            <a:off x="8780462" y="946703"/>
            <a:ext cx="658257"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615720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D68F-71AC-994D-9988-D1433CFAA224}"/>
              </a:ext>
            </a:extLst>
          </p:cNvPr>
          <p:cNvSpPr>
            <a:spLocks noGrp="1"/>
          </p:cNvSpPr>
          <p:nvPr>
            <p:ph type="title"/>
          </p:nvPr>
        </p:nvSpPr>
        <p:spPr>
          <a:xfrm>
            <a:off x="4262120" y="212725"/>
            <a:ext cx="3489960" cy="417195"/>
          </a:xfrm>
          <a:solidFill>
            <a:schemeClr val="accent2"/>
          </a:solidFill>
        </p:spPr>
        <p:txBody>
          <a:bodyPr>
            <a:normAutofit fontScale="90000"/>
          </a:bodyPr>
          <a:lstStyle/>
          <a:p>
            <a:r>
              <a:rPr lang="en-US" dirty="0"/>
              <a:t>GPAW and CP2K</a:t>
            </a:r>
          </a:p>
        </p:txBody>
      </p:sp>
      <p:pic>
        <p:nvPicPr>
          <p:cNvPr id="4" name="Picture 3">
            <a:extLst>
              <a:ext uri="{FF2B5EF4-FFF2-40B4-BE49-F238E27FC236}">
                <a16:creationId xmlns:a16="http://schemas.microsoft.com/office/drawing/2014/main" id="{F28DB79E-4F9A-C14E-910E-0B2E4455D26C}"/>
              </a:ext>
            </a:extLst>
          </p:cNvPr>
          <p:cNvPicPr>
            <a:picLocks noChangeAspect="1"/>
          </p:cNvPicPr>
          <p:nvPr/>
        </p:nvPicPr>
        <p:blipFill>
          <a:blip r:embed="rId2"/>
          <a:stretch>
            <a:fillRect/>
          </a:stretch>
        </p:blipFill>
        <p:spPr>
          <a:xfrm>
            <a:off x="459843" y="3129457"/>
            <a:ext cx="1307879" cy="2597286"/>
          </a:xfrm>
          <a:prstGeom prst="rect">
            <a:avLst/>
          </a:prstGeom>
        </p:spPr>
      </p:pic>
      <p:pic>
        <p:nvPicPr>
          <p:cNvPr id="5" name="Picture 4">
            <a:extLst>
              <a:ext uri="{FF2B5EF4-FFF2-40B4-BE49-F238E27FC236}">
                <a16:creationId xmlns:a16="http://schemas.microsoft.com/office/drawing/2014/main" id="{328C57BE-EA98-CF48-AC7E-FD9DF2B83347}"/>
              </a:ext>
            </a:extLst>
          </p:cNvPr>
          <p:cNvPicPr>
            <a:picLocks noChangeAspect="1"/>
          </p:cNvPicPr>
          <p:nvPr/>
        </p:nvPicPr>
        <p:blipFill>
          <a:blip r:embed="rId3"/>
          <a:stretch>
            <a:fillRect/>
          </a:stretch>
        </p:blipFill>
        <p:spPr>
          <a:xfrm>
            <a:off x="1850901" y="3121643"/>
            <a:ext cx="1307879" cy="2597285"/>
          </a:xfrm>
          <a:prstGeom prst="rect">
            <a:avLst/>
          </a:prstGeom>
        </p:spPr>
      </p:pic>
      <p:pic>
        <p:nvPicPr>
          <p:cNvPr id="6" name="Picture 5">
            <a:extLst>
              <a:ext uri="{FF2B5EF4-FFF2-40B4-BE49-F238E27FC236}">
                <a16:creationId xmlns:a16="http://schemas.microsoft.com/office/drawing/2014/main" id="{E5FB0B7C-7344-E547-8E2B-9CAEE4574A03}"/>
              </a:ext>
            </a:extLst>
          </p:cNvPr>
          <p:cNvPicPr>
            <a:picLocks noChangeAspect="1"/>
          </p:cNvPicPr>
          <p:nvPr/>
        </p:nvPicPr>
        <p:blipFill>
          <a:blip r:embed="rId4"/>
          <a:stretch>
            <a:fillRect/>
          </a:stretch>
        </p:blipFill>
        <p:spPr>
          <a:xfrm>
            <a:off x="3158781" y="3112458"/>
            <a:ext cx="1312504" cy="260647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F1B2A0-04A4-5D44-8DC5-64E82CCDE11B}"/>
                  </a:ext>
                </a:extLst>
              </p:cNvPr>
              <p:cNvSpPr txBox="1"/>
              <p:nvPr/>
            </p:nvSpPr>
            <p:spPr>
              <a:xfrm>
                <a:off x="459844" y="5726743"/>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7" name="TextBox 6">
                <a:extLst>
                  <a:ext uri="{FF2B5EF4-FFF2-40B4-BE49-F238E27FC236}">
                    <a16:creationId xmlns:a16="http://schemas.microsoft.com/office/drawing/2014/main" id="{A8F1B2A0-04A4-5D44-8DC5-64E82CCDE11B}"/>
                  </a:ext>
                </a:extLst>
              </p:cNvPr>
              <p:cNvSpPr txBox="1">
                <a:spLocks noRot="1" noChangeAspect="1" noMove="1" noResize="1" noEditPoints="1" noAdjustHandles="1" noChangeArrowheads="1" noChangeShapeType="1" noTextEdit="1"/>
              </p:cNvSpPr>
              <p:nvPr/>
            </p:nvSpPr>
            <p:spPr>
              <a:xfrm>
                <a:off x="459844" y="5726743"/>
                <a:ext cx="1367062" cy="26161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9200F0-64F7-CA47-B40C-EB9C002AF91A}"/>
                  </a:ext>
                </a:extLst>
              </p:cNvPr>
              <p:cNvSpPr txBox="1"/>
              <p:nvPr/>
            </p:nvSpPr>
            <p:spPr>
              <a:xfrm>
                <a:off x="1922243" y="5740295"/>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=0.12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8" name="TextBox 7">
                <a:extLst>
                  <a:ext uri="{FF2B5EF4-FFF2-40B4-BE49-F238E27FC236}">
                    <a16:creationId xmlns:a16="http://schemas.microsoft.com/office/drawing/2014/main" id="{E59200F0-64F7-CA47-B40C-EB9C002AF91A}"/>
                  </a:ext>
                </a:extLst>
              </p:cNvPr>
              <p:cNvSpPr txBox="1">
                <a:spLocks noRot="1" noChangeAspect="1" noMove="1" noResize="1" noEditPoints="1" noAdjustHandles="1" noChangeArrowheads="1" noChangeShapeType="1" noTextEdit="1"/>
              </p:cNvSpPr>
              <p:nvPr/>
            </p:nvSpPr>
            <p:spPr>
              <a:xfrm>
                <a:off x="1922243" y="5740295"/>
                <a:ext cx="1367062" cy="2616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1003F0-2E56-3747-B24D-55AC6FA09975}"/>
                  </a:ext>
                </a:extLst>
              </p:cNvPr>
              <p:cNvSpPr txBox="1"/>
              <p:nvPr/>
            </p:nvSpPr>
            <p:spPr>
              <a:xfrm>
                <a:off x="3236041" y="5747524"/>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9" name="TextBox 8">
                <a:extLst>
                  <a:ext uri="{FF2B5EF4-FFF2-40B4-BE49-F238E27FC236}">
                    <a16:creationId xmlns:a16="http://schemas.microsoft.com/office/drawing/2014/main" id="{9E1003F0-2E56-3747-B24D-55AC6FA09975}"/>
                  </a:ext>
                </a:extLst>
              </p:cNvPr>
              <p:cNvSpPr txBox="1">
                <a:spLocks noRot="1" noChangeAspect="1" noMove="1" noResize="1" noEditPoints="1" noAdjustHandles="1" noChangeArrowheads="1" noChangeShapeType="1" noTextEdit="1"/>
              </p:cNvSpPr>
              <p:nvPr/>
            </p:nvSpPr>
            <p:spPr>
              <a:xfrm>
                <a:off x="3236041" y="5747524"/>
                <a:ext cx="1367062" cy="261610"/>
              </a:xfrm>
              <a:prstGeom prst="rect">
                <a:avLst/>
              </a:prstGeom>
              <a:blipFill>
                <a:blip r:embed="rId7"/>
                <a:stretch>
                  <a:fillRect b="-952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1C3955-E00E-AA41-8EF2-6DCF036C025A}"/>
              </a:ext>
            </a:extLst>
          </p:cNvPr>
          <p:cNvPicPr>
            <a:picLocks noChangeAspect="1"/>
          </p:cNvPicPr>
          <p:nvPr/>
        </p:nvPicPr>
        <p:blipFill>
          <a:blip r:embed="rId2"/>
          <a:stretch>
            <a:fillRect/>
          </a:stretch>
        </p:blipFill>
        <p:spPr>
          <a:xfrm>
            <a:off x="10303791" y="2963502"/>
            <a:ext cx="1307879" cy="2597286"/>
          </a:xfrm>
          <a:prstGeom prst="rect">
            <a:avLst/>
          </a:prstGeom>
        </p:spPr>
      </p:pic>
      <p:pic>
        <p:nvPicPr>
          <p:cNvPr id="11" name="Picture 10">
            <a:extLst>
              <a:ext uri="{FF2B5EF4-FFF2-40B4-BE49-F238E27FC236}">
                <a16:creationId xmlns:a16="http://schemas.microsoft.com/office/drawing/2014/main" id="{D270531E-3E0B-C648-B775-1513E6F18671}"/>
              </a:ext>
            </a:extLst>
          </p:cNvPr>
          <p:cNvPicPr>
            <a:picLocks noChangeAspect="1"/>
          </p:cNvPicPr>
          <p:nvPr/>
        </p:nvPicPr>
        <p:blipFill>
          <a:blip r:embed="rId3"/>
          <a:stretch>
            <a:fillRect/>
          </a:stretch>
        </p:blipFill>
        <p:spPr>
          <a:xfrm>
            <a:off x="8846987" y="2963503"/>
            <a:ext cx="1307879" cy="2597285"/>
          </a:xfrm>
          <a:prstGeom prst="rect">
            <a:avLst/>
          </a:prstGeom>
        </p:spPr>
      </p:pic>
      <p:pic>
        <p:nvPicPr>
          <p:cNvPr id="12" name="Picture 11">
            <a:extLst>
              <a:ext uri="{FF2B5EF4-FFF2-40B4-BE49-F238E27FC236}">
                <a16:creationId xmlns:a16="http://schemas.microsoft.com/office/drawing/2014/main" id="{55E4410B-1DAC-D74B-A71D-27D473B67A57}"/>
              </a:ext>
            </a:extLst>
          </p:cNvPr>
          <p:cNvPicPr>
            <a:picLocks noChangeAspect="1"/>
          </p:cNvPicPr>
          <p:nvPr/>
        </p:nvPicPr>
        <p:blipFill>
          <a:blip r:embed="rId4"/>
          <a:stretch>
            <a:fillRect/>
          </a:stretch>
        </p:blipFill>
        <p:spPr>
          <a:xfrm>
            <a:off x="7385558" y="2963502"/>
            <a:ext cx="1312504" cy="260647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604AA4-1C3A-A94B-94A7-4967B97D0717}"/>
                  </a:ext>
                </a:extLst>
              </p:cNvPr>
              <p:cNvSpPr txBox="1"/>
              <p:nvPr/>
            </p:nvSpPr>
            <p:spPr>
              <a:xfrm>
                <a:off x="7426338" y="5560788"/>
                <a:ext cx="1367062" cy="261610"/>
              </a:xfrm>
              <a:prstGeom prst="rect">
                <a:avLst/>
              </a:prstGeom>
              <a:noFill/>
            </p:spPr>
            <p:txBody>
              <a:bodyPr wrap="square" rtlCol="0">
                <a:spAutoFit/>
              </a:bodyPr>
              <a:lstStyle/>
              <a:p>
                <a:r>
                  <a:rPr lang="da-DK" sz="1100" dirty="0"/>
                  <a:t>I1: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=0.00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3" name="TextBox 12">
                <a:extLst>
                  <a:ext uri="{FF2B5EF4-FFF2-40B4-BE49-F238E27FC236}">
                    <a16:creationId xmlns:a16="http://schemas.microsoft.com/office/drawing/2014/main" id="{88604AA4-1C3A-A94B-94A7-4967B97D0717}"/>
                  </a:ext>
                </a:extLst>
              </p:cNvPr>
              <p:cNvSpPr txBox="1">
                <a:spLocks noRot="1" noChangeAspect="1" noMove="1" noResize="1" noEditPoints="1" noAdjustHandles="1" noChangeArrowheads="1" noChangeShapeType="1" noTextEdit="1"/>
              </p:cNvSpPr>
              <p:nvPr/>
            </p:nvSpPr>
            <p:spPr>
              <a:xfrm>
                <a:off x="7426338" y="5560788"/>
                <a:ext cx="1367062" cy="261610"/>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93DAD5-11FD-A049-81FA-B08F7BAC6973}"/>
                  </a:ext>
                </a:extLst>
              </p:cNvPr>
              <p:cNvSpPr txBox="1"/>
              <p:nvPr/>
            </p:nvSpPr>
            <p:spPr>
              <a:xfrm>
                <a:off x="8888737" y="5574340"/>
                <a:ext cx="1367062" cy="261610"/>
              </a:xfrm>
              <a:prstGeom prst="rect">
                <a:avLst/>
              </a:prstGeom>
              <a:noFill/>
            </p:spPr>
            <p:txBody>
              <a:bodyPr wrap="square" rtlCol="0">
                <a:spAutoFit/>
              </a:bodyPr>
              <a:lstStyle/>
              <a:p>
                <a:r>
                  <a:rPr lang="da-DK" sz="1100" dirty="0"/>
                  <a:t>I2: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=0.13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4" name="TextBox 13">
                <a:extLst>
                  <a:ext uri="{FF2B5EF4-FFF2-40B4-BE49-F238E27FC236}">
                    <a16:creationId xmlns:a16="http://schemas.microsoft.com/office/drawing/2014/main" id="{1693DAD5-11FD-A049-81FA-B08F7BAC6973}"/>
                  </a:ext>
                </a:extLst>
              </p:cNvPr>
              <p:cNvSpPr txBox="1">
                <a:spLocks noRot="1" noChangeAspect="1" noMove="1" noResize="1" noEditPoints="1" noAdjustHandles="1" noChangeArrowheads="1" noChangeShapeType="1" noTextEdit="1"/>
              </p:cNvSpPr>
              <p:nvPr/>
            </p:nvSpPr>
            <p:spPr>
              <a:xfrm>
                <a:off x="8888737" y="5574340"/>
                <a:ext cx="1367062" cy="26161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E3D6ED-6C40-2A49-8D2C-1D8839DD7D9B}"/>
                  </a:ext>
                </a:extLst>
              </p:cNvPr>
              <p:cNvSpPr txBox="1"/>
              <p:nvPr/>
            </p:nvSpPr>
            <p:spPr>
              <a:xfrm>
                <a:off x="10351136" y="5560788"/>
                <a:ext cx="1367062" cy="261610"/>
              </a:xfrm>
              <a:prstGeom prst="rect">
                <a:avLst/>
              </a:prstGeom>
              <a:noFill/>
            </p:spPr>
            <p:txBody>
              <a:bodyPr wrap="square" rtlCol="0">
                <a:spAutoFit/>
              </a:bodyPr>
              <a:lstStyle/>
              <a:p>
                <a:r>
                  <a:rPr lang="da-DK" sz="1100" dirty="0"/>
                  <a:t>I3: </a:t>
                </a:r>
                <a14:m>
                  <m:oMath xmlns:m="http://schemas.openxmlformats.org/officeDocument/2006/math">
                    <m:r>
                      <a:rPr lang="da-DK"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𝐸</m:t>
                    </m:r>
                    <m:r>
                      <a:rPr lang="en-US" sz="1100" b="0" i="1" smtClean="0">
                        <a:latin typeface="Cambria Math" panose="02040503050406030204" pitchFamily="18" charset="0"/>
                        <a:ea typeface="Cambria Math" panose="02040503050406030204" pitchFamily="18" charset="0"/>
                      </a:rPr>
                      <m:t>=0.71 </m:t>
                    </m:r>
                    <m:r>
                      <a:rPr lang="en-US" sz="1100" b="0" i="1" smtClean="0">
                        <a:latin typeface="Cambria Math" panose="02040503050406030204" pitchFamily="18" charset="0"/>
                        <a:ea typeface="Cambria Math" panose="02040503050406030204" pitchFamily="18" charset="0"/>
                      </a:rPr>
                      <m:t>𝑒𝑉</m:t>
                    </m:r>
                  </m:oMath>
                </a14:m>
                <a:endParaRPr lang="da-DK" sz="1100" dirty="0"/>
              </a:p>
            </p:txBody>
          </p:sp>
        </mc:Choice>
        <mc:Fallback xmlns="">
          <p:sp>
            <p:nvSpPr>
              <p:cNvPr id="15" name="TextBox 14">
                <a:extLst>
                  <a:ext uri="{FF2B5EF4-FFF2-40B4-BE49-F238E27FC236}">
                    <a16:creationId xmlns:a16="http://schemas.microsoft.com/office/drawing/2014/main" id="{B3E3D6ED-6C40-2A49-8D2C-1D8839DD7D9B}"/>
                  </a:ext>
                </a:extLst>
              </p:cNvPr>
              <p:cNvSpPr txBox="1">
                <a:spLocks noRot="1" noChangeAspect="1" noMove="1" noResize="1" noEditPoints="1" noAdjustHandles="1" noChangeArrowheads="1" noChangeShapeType="1" noTextEdit="1"/>
              </p:cNvSpPr>
              <p:nvPr/>
            </p:nvSpPr>
            <p:spPr>
              <a:xfrm>
                <a:off x="10351136" y="5560788"/>
                <a:ext cx="1367062" cy="261610"/>
              </a:xfrm>
              <a:prstGeom prst="rect">
                <a:avLst/>
              </a:prstGeom>
              <a:blipFill>
                <a:blip r:embed="rId10"/>
                <a:stretch>
                  <a:fillRect b="-14286"/>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47725AF-DC67-7A4A-9A66-C91DE5FA7DAA}"/>
              </a:ext>
            </a:extLst>
          </p:cNvPr>
          <p:cNvSpPr/>
          <p:nvPr/>
        </p:nvSpPr>
        <p:spPr>
          <a:xfrm>
            <a:off x="1483975" y="1033865"/>
            <a:ext cx="761362" cy="369332"/>
          </a:xfrm>
          <a:prstGeom prst="rect">
            <a:avLst/>
          </a:prstGeom>
        </p:spPr>
        <p:txBody>
          <a:bodyPr wrap="none">
            <a:spAutoFit/>
          </a:bodyPr>
          <a:lstStyle/>
          <a:p>
            <a:r>
              <a:rPr lang="en-US" dirty="0"/>
              <a:t>GPAW</a:t>
            </a:r>
          </a:p>
        </p:txBody>
      </p:sp>
      <p:sp>
        <p:nvSpPr>
          <p:cNvPr id="17" name="TextBox 16">
            <a:extLst>
              <a:ext uri="{FF2B5EF4-FFF2-40B4-BE49-F238E27FC236}">
                <a16:creationId xmlns:a16="http://schemas.microsoft.com/office/drawing/2014/main" id="{F59B4D1F-BFC3-A44F-8467-413440BF5672}"/>
              </a:ext>
            </a:extLst>
          </p:cNvPr>
          <p:cNvSpPr txBox="1"/>
          <p:nvPr/>
        </p:nvSpPr>
        <p:spPr>
          <a:xfrm>
            <a:off x="580330" y="1486174"/>
            <a:ext cx="3330014" cy="1477328"/>
          </a:xfrm>
          <a:prstGeom prst="rect">
            <a:avLst/>
          </a:prstGeom>
          <a:noFill/>
        </p:spPr>
        <p:txBody>
          <a:bodyPr wrap="none" rtlCol="0">
            <a:spAutoFit/>
          </a:bodyPr>
          <a:lstStyle/>
          <a:p>
            <a:r>
              <a:rPr lang="en-US" dirty="0"/>
              <a:t>Mode = PW</a:t>
            </a:r>
          </a:p>
          <a:p>
            <a:r>
              <a:rPr lang="en-US" dirty="0" err="1"/>
              <a:t>E_cut</a:t>
            </a:r>
            <a:r>
              <a:rPr lang="en-US" dirty="0"/>
              <a:t> = 500 eV for plane wave</a:t>
            </a:r>
          </a:p>
          <a:p>
            <a:r>
              <a:rPr lang="en-US" dirty="0"/>
              <a:t>XC = PBE</a:t>
            </a:r>
          </a:p>
          <a:p>
            <a:r>
              <a:rPr lang="en-US" dirty="0" err="1"/>
              <a:t>U_corrct</a:t>
            </a:r>
            <a:r>
              <a:rPr lang="en-US" dirty="0"/>
              <a:t> (Hubbard term) = 4.0 eV</a:t>
            </a:r>
          </a:p>
          <a:p>
            <a:r>
              <a:rPr lang="en-US" dirty="0" err="1"/>
              <a:t>F_cut</a:t>
            </a:r>
            <a:r>
              <a:rPr lang="en-US" dirty="0"/>
              <a:t> = 0.025 eV/Ang</a:t>
            </a:r>
          </a:p>
        </p:txBody>
      </p:sp>
      <p:sp>
        <p:nvSpPr>
          <p:cNvPr id="18" name="Rectangle 17">
            <a:extLst>
              <a:ext uri="{FF2B5EF4-FFF2-40B4-BE49-F238E27FC236}">
                <a16:creationId xmlns:a16="http://schemas.microsoft.com/office/drawing/2014/main" id="{F8A62D92-A74A-CF48-84F3-80FC6E4EDBE9}"/>
              </a:ext>
            </a:extLst>
          </p:cNvPr>
          <p:cNvSpPr/>
          <p:nvPr/>
        </p:nvSpPr>
        <p:spPr>
          <a:xfrm>
            <a:off x="9572267" y="849199"/>
            <a:ext cx="663964" cy="369332"/>
          </a:xfrm>
          <a:prstGeom prst="rect">
            <a:avLst/>
          </a:prstGeom>
        </p:spPr>
        <p:txBody>
          <a:bodyPr wrap="none">
            <a:spAutoFit/>
          </a:bodyPr>
          <a:lstStyle/>
          <a:p>
            <a:r>
              <a:rPr lang="en-US" dirty="0"/>
              <a:t>CP2K</a:t>
            </a:r>
          </a:p>
        </p:txBody>
      </p:sp>
      <p:sp>
        <p:nvSpPr>
          <p:cNvPr id="19" name="TextBox 18">
            <a:extLst>
              <a:ext uri="{FF2B5EF4-FFF2-40B4-BE49-F238E27FC236}">
                <a16:creationId xmlns:a16="http://schemas.microsoft.com/office/drawing/2014/main" id="{59C3B5DE-B5DE-C041-A3DB-68033ED86457}"/>
              </a:ext>
            </a:extLst>
          </p:cNvPr>
          <p:cNvSpPr txBox="1"/>
          <p:nvPr/>
        </p:nvSpPr>
        <p:spPr>
          <a:xfrm>
            <a:off x="7199759" y="1403197"/>
            <a:ext cx="4745017" cy="1477328"/>
          </a:xfrm>
          <a:prstGeom prst="rect">
            <a:avLst/>
          </a:prstGeom>
          <a:noFill/>
        </p:spPr>
        <p:txBody>
          <a:bodyPr wrap="none" rtlCol="0">
            <a:spAutoFit/>
          </a:bodyPr>
          <a:lstStyle/>
          <a:p>
            <a:r>
              <a:rPr lang="en-US" dirty="0"/>
              <a:t>Mode = GPW (gaussian and plane wave method)</a:t>
            </a:r>
          </a:p>
          <a:p>
            <a:r>
              <a:rPr lang="en-US" dirty="0" err="1"/>
              <a:t>E_cut</a:t>
            </a:r>
            <a:r>
              <a:rPr lang="en-US" dirty="0"/>
              <a:t> = 400 Ry for plane wave</a:t>
            </a:r>
          </a:p>
          <a:p>
            <a:r>
              <a:rPr lang="en-US" dirty="0"/>
              <a:t>XC = PBE </a:t>
            </a:r>
          </a:p>
          <a:p>
            <a:r>
              <a:rPr lang="en-US" dirty="0"/>
              <a:t>Dispersion correction = DFTD3 (PBE functional)</a:t>
            </a:r>
          </a:p>
          <a:p>
            <a:r>
              <a:rPr lang="en-US" dirty="0" err="1"/>
              <a:t>F_cut</a:t>
            </a:r>
            <a:r>
              <a:rPr lang="en-US" dirty="0"/>
              <a:t> = 0.023 eV/Ang</a:t>
            </a:r>
          </a:p>
        </p:txBody>
      </p:sp>
    </p:spTree>
    <p:extLst>
      <p:ext uri="{BB962C8B-B14F-4D97-AF65-F5344CB8AC3E}">
        <p14:creationId xmlns:p14="http://schemas.microsoft.com/office/powerpoint/2010/main" val="858738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AF4953-B613-0C45-A4CA-928A02B17D38}"/>
              </a:ext>
            </a:extLst>
          </p:cNvPr>
          <p:cNvSpPr>
            <a:spLocks noGrp="1"/>
          </p:cNvSpPr>
          <p:nvPr>
            <p:ph type="title"/>
          </p:nvPr>
        </p:nvSpPr>
        <p:spPr>
          <a:xfrm>
            <a:off x="843148" y="111125"/>
            <a:ext cx="8930244" cy="788074"/>
          </a:xfrm>
          <a:solidFill>
            <a:schemeClr val="accent2"/>
          </a:solidFill>
        </p:spPr>
        <p:txBody>
          <a:bodyPr>
            <a:normAutofit/>
          </a:bodyPr>
          <a:lstStyle/>
          <a:p>
            <a:r>
              <a:rPr lang="da-DK" dirty="0"/>
              <a:t>V</a:t>
            </a:r>
            <a:r>
              <a:rPr lang="da-DK" baseline="-25000" dirty="0"/>
              <a:t>2</a:t>
            </a:r>
            <a:r>
              <a:rPr lang="da-DK" dirty="0"/>
              <a:t>O</a:t>
            </a:r>
            <a:r>
              <a:rPr lang="da-DK" baseline="-25000" dirty="0"/>
              <a:t>5</a:t>
            </a:r>
            <a:r>
              <a:rPr lang="da-DK" dirty="0"/>
              <a:t> Clusters with </a:t>
            </a:r>
            <a:r>
              <a:rPr lang="da-DK" dirty="0" err="1"/>
              <a:t>O</a:t>
            </a:r>
            <a:r>
              <a:rPr lang="da-DK" baseline="-25000" dirty="0" err="1"/>
              <a:t>v</a:t>
            </a:r>
            <a:r>
              <a:rPr lang="da-DK" dirty="0"/>
              <a:t>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3F28A-34C6-7649-A2ED-7FA0BA1F4AB4}"/>
                  </a:ext>
                </a:extLst>
              </p:cNvPr>
              <p:cNvSpPr txBox="1"/>
              <p:nvPr/>
            </p:nvSpPr>
            <p:spPr>
              <a:xfrm>
                <a:off x="0" y="1165767"/>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+3 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5" name="TextBox 4">
                <a:extLst>
                  <a:ext uri="{FF2B5EF4-FFF2-40B4-BE49-F238E27FC236}">
                    <a16:creationId xmlns:a16="http://schemas.microsoft.com/office/drawing/2014/main" id="{CEB3F28A-34C6-7649-A2ED-7FA0BA1F4AB4}"/>
                  </a:ext>
                </a:extLst>
              </p:cNvPr>
              <p:cNvSpPr txBox="1">
                <a:spLocks noRot="1" noChangeAspect="1" noMove="1" noResize="1" noEditPoints="1" noAdjustHandles="1" noChangeArrowheads="1" noChangeShapeType="1" noTextEdit="1"/>
              </p:cNvSpPr>
              <p:nvPr/>
            </p:nvSpPr>
            <p:spPr>
              <a:xfrm>
                <a:off x="0" y="1165767"/>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D79F450-DFC4-8545-928F-F4375AB9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1823789"/>
            <a:ext cx="2193790" cy="4356595"/>
          </a:xfrm>
          <a:prstGeom prst="rect">
            <a:avLst/>
          </a:prstGeom>
        </p:spPr>
      </p:pic>
      <p:pic>
        <p:nvPicPr>
          <p:cNvPr id="9" name="Picture 8">
            <a:extLst>
              <a:ext uri="{FF2B5EF4-FFF2-40B4-BE49-F238E27FC236}">
                <a16:creationId xmlns:a16="http://schemas.microsoft.com/office/drawing/2014/main" id="{1EECAE9F-A9CA-7F48-ACD7-F3781E98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294" y="1823789"/>
            <a:ext cx="2188205" cy="434550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F6E157-8619-754A-8718-BD7CBE444D13}"/>
                  </a:ext>
                </a:extLst>
              </p:cNvPr>
              <p:cNvSpPr txBox="1"/>
              <p:nvPr/>
            </p:nvSpPr>
            <p:spPr>
              <a:xfrm>
                <a:off x="303184" y="625119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5AF6E157-8619-754A-8718-BD7CBE444D13}"/>
                  </a:ext>
                </a:extLst>
              </p:cNvPr>
              <p:cNvSpPr txBox="1">
                <a:spLocks noRot="1" noChangeAspect="1" noMove="1" noResize="1" noEditPoints="1" noAdjustHandles="1" noChangeArrowheads="1" noChangeShapeType="1" noTextEdit="1"/>
              </p:cNvSpPr>
              <p:nvPr/>
            </p:nvSpPr>
            <p:spPr>
              <a:xfrm>
                <a:off x="303184" y="6251194"/>
                <a:ext cx="1945084" cy="369332"/>
              </a:xfrm>
              <a:prstGeom prst="rect">
                <a:avLst/>
              </a:prstGeom>
              <a:blipFill>
                <a:blip r:embed="rId5"/>
                <a:stretch>
                  <a:fillRect l="-326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9BED95-4F8F-2C4B-A7BF-345F6A1F405F}"/>
                  </a:ext>
                </a:extLst>
              </p:cNvPr>
              <p:cNvSpPr txBox="1"/>
              <p:nvPr/>
            </p:nvSpPr>
            <p:spPr>
              <a:xfrm>
                <a:off x="2426398" y="625119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239BED95-4F8F-2C4B-A7BF-345F6A1F405F}"/>
                  </a:ext>
                </a:extLst>
              </p:cNvPr>
              <p:cNvSpPr txBox="1">
                <a:spLocks noRot="1" noChangeAspect="1" noMove="1" noResize="1" noEditPoints="1" noAdjustHandles="1" noChangeArrowheads="1" noChangeShapeType="1" noTextEdit="1"/>
              </p:cNvSpPr>
              <p:nvPr/>
            </p:nvSpPr>
            <p:spPr>
              <a:xfrm>
                <a:off x="2426398" y="6251194"/>
                <a:ext cx="1945084" cy="369332"/>
              </a:xfrm>
              <a:prstGeom prst="rect">
                <a:avLst/>
              </a:prstGeom>
              <a:blipFill>
                <a:blip r:embed="rId6"/>
                <a:stretch>
                  <a:fillRect l="-1948" t="-6897" b="-241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4B518C-3014-F743-9D35-7D6FB8DF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522" y="1823789"/>
            <a:ext cx="2188205" cy="4345503"/>
          </a:xfrm>
          <a:prstGeom prst="rect">
            <a:avLst/>
          </a:prstGeom>
        </p:spPr>
      </p:pic>
      <p:pic>
        <p:nvPicPr>
          <p:cNvPr id="15" name="Picture 14">
            <a:extLst>
              <a:ext uri="{FF2B5EF4-FFF2-40B4-BE49-F238E27FC236}">
                <a16:creationId xmlns:a16="http://schemas.microsoft.com/office/drawing/2014/main" id="{DEB24D21-0B03-4247-8DAA-4AEF99ED1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727" y="1823789"/>
            <a:ext cx="2188205" cy="43455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FBF25-BD1F-6F4B-9DC9-3FF30ABC3079}"/>
                  </a:ext>
                </a:extLst>
              </p:cNvPr>
              <p:cNvSpPr txBox="1"/>
              <p:nvPr/>
            </p:nvSpPr>
            <p:spPr>
              <a:xfrm>
                <a:off x="5705094" y="619656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918FBF25-BD1F-6F4B-9DC9-3FF30ABC3079}"/>
                  </a:ext>
                </a:extLst>
              </p:cNvPr>
              <p:cNvSpPr txBox="1">
                <a:spLocks noRot="1" noChangeAspect="1" noMove="1" noResize="1" noEditPoints="1" noAdjustHandles="1" noChangeArrowheads="1" noChangeShapeType="1" noTextEdit="1"/>
              </p:cNvSpPr>
              <p:nvPr/>
            </p:nvSpPr>
            <p:spPr>
              <a:xfrm>
                <a:off x="5705094" y="6196562"/>
                <a:ext cx="1945084" cy="369332"/>
              </a:xfrm>
              <a:prstGeom prst="rect">
                <a:avLst/>
              </a:prstGeom>
              <a:blipFill>
                <a:blip r:embed="rId9"/>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DD8293-BE3E-1445-8587-FAADEC144CF7}"/>
                  </a:ext>
                </a:extLst>
              </p:cNvPr>
              <p:cNvSpPr txBox="1"/>
              <p:nvPr/>
            </p:nvSpPr>
            <p:spPr>
              <a:xfrm>
                <a:off x="7828308" y="6196562"/>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56DD8293-BE3E-1445-8587-FAADEC144CF7}"/>
                  </a:ext>
                </a:extLst>
              </p:cNvPr>
              <p:cNvSpPr txBox="1">
                <a:spLocks noRot="1" noChangeAspect="1" noMove="1" noResize="1" noEditPoints="1" noAdjustHandles="1" noChangeArrowheads="1" noChangeShapeType="1" noTextEdit="1"/>
              </p:cNvSpPr>
              <p:nvPr/>
            </p:nvSpPr>
            <p:spPr>
              <a:xfrm>
                <a:off x="7828308" y="6196562"/>
                <a:ext cx="1945084" cy="369332"/>
              </a:xfrm>
              <a:prstGeom prst="rect">
                <a:avLst/>
              </a:prstGeom>
              <a:blipFill>
                <a:blip r:embed="rId10"/>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63B0A5-1A74-EC44-9400-395C9609B7DD}"/>
                  </a:ext>
                </a:extLst>
              </p:cNvPr>
              <p:cNvSpPr txBox="1"/>
              <p:nvPr/>
            </p:nvSpPr>
            <p:spPr>
              <a:xfrm>
                <a:off x="5463021" y="1137848"/>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+5 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𝑣𝑎𝑐𝑎𝑛𝑐𝑦</m:t>
                          </m:r>
                        </m:e>
                      </m:groupChr>
                    </m:oMath>
                  </m:oMathPara>
                </a14:m>
                <a:endParaRPr lang="da-DK" dirty="0"/>
              </a:p>
            </p:txBody>
          </p:sp>
        </mc:Choice>
        <mc:Fallback xmlns="">
          <p:sp>
            <p:nvSpPr>
              <p:cNvPr id="18" name="TextBox 17">
                <a:extLst>
                  <a:ext uri="{FF2B5EF4-FFF2-40B4-BE49-F238E27FC236}">
                    <a16:creationId xmlns:a16="http://schemas.microsoft.com/office/drawing/2014/main" id="{E763B0A5-1A74-EC44-9400-395C9609B7DD}"/>
                  </a:ext>
                </a:extLst>
              </p:cNvPr>
              <p:cNvSpPr txBox="1">
                <a:spLocks noRot="1" noChangeAspect="1" noMove="1" noResize="1" noEditPoints="1" noAdjustHandles="1" noChangeArrowheads="1" noChangeShapeType="1" noTextEdit="1"/>
              </p:cNvSpPr>
              <p:nvPr/>
            </p:nvSpPr>
            <p:spPr>
              <a:xfrm>
                <a:off x="5463021" y="1137848"/>
                <a:ext cx="4310371" cy="391454"/>
              </a:xfrm>
              <a:prstGeom prst="rect">
                <a:avLst/>
              </a:prstGeom>
              <a:blipFill>
                <a:blip r:embed="rId11"/>
                <a:stretch>
                  <a:fillRect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59239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B8687-4768-8141-8A20-70907998D357}"/>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AABCD5-466C-F143-B474-4FC8BCB7088A}"/>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8AABCD5-466C-F143-B474-4FC8BCB7088A}"/>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FAB7F5-1719-4845-A080-B82EF6F10793}"/>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5BFAB7F5-1719-4845-A080-B82EF6F10793}"/>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A2680C-E3AF-0849-9779-0F7CA1F337F6}"/>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8EA2680C-E3AF-0849-9779-0F7CA1F337F6}"/>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919C2B-8279-6646-B909-12CA1CA9CA5F}"/>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CD919C2B-8279-6646-B909-12CA1CA9CA5F}"/>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4E32896-AAD0-3E4F-BBC2-7D62BACD5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070" y="1258784"/>
            <a:ext cx="2253319" cy="3338250"/>
          </a:xfrm>
          <a:prstGeom prst="rect">
            <a:avLst/>
          </a:prstGeom>
        </p:spPr>
      </p:pic>
      <p:pic>
        <p:nvPicPr>
          <p:cNvPr id="12" name="Picture 11">
            <a:extLst>
              <a:ext uri="{FF2B5EF4-FFF2-40B4-BE49-F238E27FC236}">
                <a16:creationId xmlns:a16="http://schemas.microsoft.com/office/drawing/2014/main" id="{B90879FC-E04F-0946-8D03-17D454673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389" y="1268179"/>
            <a:ext cx="2246977" cy="3328855"/>
          </a:xfrm>
          <a:prstGeom prst="rect">
            <a:avLst/>
          </a:prstGeom>
        </p:spPr>
      </p:pic>
      <p:pic>
        <p:nvPicPr>
          <p:cNvPr id="18" name="Picture 17">
            <a:extLst>
              <a:ext uri="{FF2B5EF4-FFF2-40B4-BE49-F238E27FC236}">
                <a16:creationId xmlns:a16="http://schemas.microsoft.com/office/drawing/2014/main" id="{05529D1E-ED3B-D948-8CA3-36BC7A8D88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14" y="1268179"/>
            <a:ext cx="2248229" cy="3330710"/>
          </a:xfrm>
          <a:prstGeom prst="rect">
            <a:avLst/>
          </a:prstGeom>
        </p:spPr>
      </p:pic>
      <p:pic>
        <p:nvPicPr>
          <p:cNvPr id="20" name="Picture 19">
            <a:extLst>
              <a:ext uri="{FF2B5EF4-FFF2-40B4-BE49-F238E27FC236}">
                <a16:creationId xmlns:a16="http://schemas.microsoft.com/office/drawing/2014/main" id="{95BFC277-8B3D-AD41-BC20-6F3C055E6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0855" y="1268179"/>
            <a:ext cx="2230677" cy="3304707"/>
          </a:xfrm>
          <a:prstGeom prst="rect">
            <a:avLst/>
          </a:prstGeom>
        </p:spPr>
      </p:pic>
    </p:spTree>
    <p:extLst>
      <p:ext uri="{BB962C8B-B14F-4D97-AF65-F5344CB8AC3E}">
        <p14:creationId xmlns:p14="http://schemas.microsoft.com/office/powerpoint/2010/main" val="2630737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87AFF9-D15A-2B48-9BBF-399BAD31AC89}"/>
              </a:ext>
            </a:extLst>
          </p:cNvPr>
          <p:cNvSpPr>
            <a:spLocks noGrp="1"/>
          </p:cNvSpPr>
          <p:nvPr>
            <p:ph type="title"/>
          </p:nvPr>
        </p:nvSpPr>
        <p:spPr>
          <a:xfrm>
            <a:off x="1686297" y="87375"/>
            <a:ext cx="9488384" cy="708272"/>
          </a:xfrm>
          <a:solidFill>
            <a:schemeClr val="accent2"/>
          </a:solidFill>
        </p:spPr>
        <p:txBody>
          <a:bodyPr>
            <a:normAutofit/>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9D3D72-1560-E54F-93AF-64A63247C9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59D3D72-1560-E54F-93AF-64A63247C9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D90BF7-3C68-404C-9955-6CC40CF9C60F}"/>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=0.064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0D90BF7-3C68-404C-9955-6CC40CF9C60F}"/>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A5E6FD-353D-8A42-801A-017C507296A1}"/>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2A5E6FD-353D-8A42-801A-017C507296A1}"/>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84F8-7343-AB49-9FD1-6E14B6E3A516}"/>
                  </a:ext>
                </a:extLst>
              </p:cNvPr>
              <p:cNvSpPr txBox="1"/>
              <p:nvPr/>
            </p:nvSpPr>
            <p:spPr>
              <a:xfrm>
                <a:off x="5945174" y="477405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42F84F8-7343-AB49-9FD1-6E14B6E3A516}"/>
                  </a:ext>
                </a:extLst>
              </p:cNvPr>
              <p:cNvSpPr txBox="1">
                <a:spLocks noRot="1" noChangeAspect="1" noMove="1" noResize="1" noEditPoints="1" noAdjustHandles="1" noChangeArrowheads="1" noChangeShapeType="1" noTextEdit="1"/>
              </p:cNvSpPr>
              <p:nvPr/>
            </p:nvSpPr>
            <p:spPr>
              <a:xfrm>
                <a:off x="5945174" y="4774052"/>
                <a:ext cx="1945084" cy="369332"/>
              </a:xfrm>
              <a:prstGeom prst="rect">
                <a:avLst/>
              </a:prstGeom>
              <a:blipFill>
                <a:blip r:embed="rId5"/>
                <a:stretch>
                  <a:fillRect l="-261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2DC4B5-A975-EA40-B8A7-8AFBD5C21030}"/>
                  </a:ext>
                </a:extLst>
              </p:cNvPr>
              <p:cNvSpPr txBox="1"/>
              <p:nvPr/>
            </p:nvSpPr>
            <p:spPr>
              <a:xfrm>
                <a:off x="7972593" y="477122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272DC4B5-A975-EA40-B8A7-8AFBD5C21030}"/>
                  </a:ext>
                </a:extLst>
              </p:cNvPr>
              <p:cNvSpPr txBox="1">
                <a:spLocks noRot="1" noChangeAspect="1" noMove="1" noResize="1" noEditPoints="1" noAdjustHandles="1" noChangeArrowheads="1" noChangeShapeType="1" noTextEdit="1"/>
              </p:cNvSpPr>
              <p:nvPr/>
            </p:nvSpPr>
            <p:spPr>
              <a:xfrm>
                <a:off x="7972593" y="4771229"/>
                <a:ext cx="1945084" cy="369332"/>
              </a:xfrm>
              <a:prstGeom prst="rect">
                <a:avLst/>
              </a:prstGeom>
              <a:blipFill>
                <a:blip r:embed="rId6"/>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C3387D-4291-B74A-9D02-A6F7D8C1457F}"/>
                  </a:ext>
                </a:extLst>
              </p:cNvPr>
              <p:cNvSpPr txBox="1"/>
              <p:nvPr/>
            </p:nvSpPr>
            <p:spPr>
              <a:xfrm>
                <a:off x="9871455" y="4756241"/>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02C3387D-4291-B74A-9D02-A6F7D8C1457F}"/>
                  </a:ext>
                </a:extLst>
              </p:cNvPr>
              <p:cNvSpPr txBox="1">
                <a:spLocks noRot="1" noChangeAspect="1" noMove="1" noResize="1" noEditPoints="1" noAdjustHandles="1" noChangeArrowheads="1" noChangeShapeType="1" noTextEdit="1"/>
              </p:cNvSpPr>
              <p:nvPr/>
            </p:nvSpPr>
            <p:spPr>
              <a:xfrm>
                <a:off x="9871455" y="4756241"/>
                <a:ext cx="1945084" cy="369332"/>
              </a:xfrm>
              <a:prstGeom prst="rect">
                <a:avLst/>
              </a:prstGeom>
              <a:blipFill>
                <a:blip r:embed="rId7"/>
                <a:stretch>
                  <a:fillRect l="-1948" t="-6667"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1197645-B425-134D-9C5D-DCF5C765B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9" y="1508166"/>
            <a:ext cx="1876651" cy="3254094"/>
          </a:xfrm>
          <a:prstGeom prst="rect">
            <a:avLst/>
          </a:prstGeom>
        </p:spPr>
      </p:pic>
      <p:pic>
        <p:nvPicPr>
          <p:cNvPr id="16" name="Picture 15">
            <a:extLst>
              <a:ext uri="{FF2B5EF4-FFF2-40B4-BE49-F238E27FC236}">
                <a16:creationId xmlns:a16="http://schemas.microsoft.com/office/drawing/2014/main" id="{9224BEF4-B773-F14E-8D98-A6FB81021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5763" y="1508165"/>
            <a:ext cx="1876652" cy="3254095"/>
          </a:xfrm>
          <a:prstGeom prst="rect">
            <a:avLst/>
          </a:prstGeom>
        </p:spPr>
      </p:pic>
      <p:pic>
        <p:nvPicPr>
          <p:cNvPr id="18" name="Picture 17">
            <a:extLst>
              <a:ext uri="{FF2B5EF4-FFF2-40B4-BE49-F238E27FC236}">
                <a16:creationId xmlns:a16="http://schemas.microsoft.com/office/drawing/2014/main" id="{4D5ED181-95B2-D64F-B22A-CAACFF30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5791" y="1512649"/>
            <a:ext cx="1876651" cy="3254095"/>
          </a:xfrm>
          <a:prstGeom prst="rect">
            <a:avLst/>
          </a:prstGeom>
        </p:spPr>
      </p:pic>
      <p:pic>
        <p:nvPicPr>
          <p:cNvPr id="22" name="Picture 21">
            <a:extLst>
              <a:ext uri="{FF2B5EF4-FFF2-40B4-BE49-F238E27FC236}">
                <a16:creationId xmlns:a16="http://schemas.microsoft.com/office/drawing/2014/main" id="{E7BD02FA-665D-AE4E-B3CD-4F4E398D35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497" y="1512649"/>
            <a:ext cx="1876651" cy="3254095"/>
          </a:xfrm>
          <a:prstGeom prst="rect">
            <a:avLst/>
          </a:prstGeom>
        </p:spPr>
      </p:pic>
      <p:pic>
        <p:nvPicPr>
          <p:cNvPr id="26" name="Picture 25">
            <a:extLst>
              <a:ext uri="{FF2B5EF4-FFF2-40B4-BE49-F238E27FC236}">
                <a16:creationId xmlns:a16="http://schemas.microsoft.com/office/drawing/2014/main" id="{C6E0C75E-584E-5E40-8296-0958A90C7F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2471" y="1512649"/>
            <a:ext cx="1876651" cy="3254095"/>
          </a:xfrm>
          <a:prstGeom prst="rect">
            <a:avLst/>
          </a:prstGeom>
        </p:spPr>
      </p:pic>
      <p:pic>
        <p:nvPicPr>
          <p:cNvPr id="28" name="Picture 27">
            <a:extLst>
              <a:ext uri="{FF2B5EF4-FFF2-40B4-BE49-F238E27FC236}">
                <a16:creationId xmlns:a16="http://schemas.microsoft.com/office/drawing/2014/main" id="{B3C73C34-6CC1-B140-95E9-D9859F197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8203" y="1508164"/>
            <a:ext cx="1873181" cy="3248077"/>
          </a:xfrm>
          <a:prstGeom prst="rect">
            <a:avLst/>
          </a:prstGeom>
        </p:spPr>
      </p:pic>
    </p:spTree>
    <p:extLst>
      <p:ext uri="{BB962C8B-B14F-4D97-AF65-F5344CB8AC3E}">
        <p14:creationId xmlns:p14="http://schemas.microsoft.com/office/powerpoint/2010/main" val="2078960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7C6912-51D1-7A48-A7A1-60FDDFC8453B}"/>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E29C4-E0B2-CC48-A53C-56DABCB8473E}"/>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4EE29C4-E0B2-CC48-A53C-56DABCB8473E}"/>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6C22F6-5CF3-5D4C-BB7C-D1BF3D1DB3A1}"/>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3C6C22F6-5CF3-5D4C-BB7C-D1BF3D1DB3A1}"/>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9EEEC-3D59-774E-93D8-B6845F75F43A}"/>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9EEEC-3D59-774E-93D8-B6845F75F43A}"/>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F5DB39-45DA-DF41-9387-0260F76E6ACF}"/>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AF5DB39-45DA-DF41-9387-0260F76E6ACF}"/>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979996-7F93-E84D-AECD-66674B239A4B}"/>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5979996-7F93-E84D-AECD-66674B239A4B}"/>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E1EADE9-245B-644B-9ACF-6EB5DF4F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75" y="1404261"/>
            <a:ext cx="2077328" cy="3602067"/>
          </a:xfrm>
          <a:prstGeom prst="rect">
            <a:avLst/>
          </a:prstGeom>
        </p:spPr>
      </p:pic>
      <p:pic>
        <p:nvPicPr>
          <p:cNvPr id="13" name="Picture 12">
            <a:extLst>
              <a:ext uri="{FF2B5EF4-FFF2-40B4-BE49-F238E27FC236}">
                <a16:creationId xmlns:a16="http://schemas.microsoft.com/office/drawing/2014/main" id="{E15EB430-2EDF-B545-BE70-DC1609353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539" y="1404261"/>
            <a:ext cx="2077328" cy="3602067"/>
          </a:xfrm>
          <a:prstGeom prst="rect">
            <a:avLst/>
          </a:prstGeom>
        </p:spPr>
      </p:pic>
      <p:pic>
        <p:nvPicPr>
          <p:cNvPr id="15" name="Picture 14">
            <a:extLst>
              <a:ext uri="{FF2B5EF4-FFF2-40B4-BE49-F238E27FC236}">
                <a16:creationId xmlns:a16="http://schemas.microsoft.com/office/drawing/2014/main" id="{06F7A38B-76CE-804C-BB1B-B1F570B200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903" y="1404260"/>
            <a:ext cx="2077328" cy="3602067"/>
          </a:xfrm>
          <a:prstGeom prst="rect">
            <a:avLst/>
          </a:prstGeom>
        </p:spPr>
      </p:pic>
      <p:pic>
        <p:nvPicPr>
          <p:cNvPr id="17" name="Picture 16">
            <a:extLst>
              <a:ext uri="{FF2B5EF4-FFF2-40B4-BE49-F238E27FC236}">
                <a16:creationId xmlns:a16="http://schemas.microsoft.com/office/drawing/2014/main" id="{693E3625-E110-7E4C-9A81-C0ACDBFB7C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268" y="1404261"/>
            <a:ext cx="2077328" cy="3602066"/>
          </a:xfrm>
          <a:prstGeom prst="rect">
            <a:avLst/>
          </a:prstGeom>
        </p:spPr>
      </p:pic>
      <p:pic>
        <p:nvPicPr>
          <p:cNvPr id="19" name="Picture 18">
            <a:extLst>
              <a:ext uri="{FF2B5EF4-FFF2-40B4-BE49-F238E27FC236}">
                <a16:creationId xmlns:a16="http://schemas.microsoft.com/office/drawing/2014/main" id="{A961E226-8D31-3A40-B0D9-1640416BBD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4531" y="1400688"/>
            <a:ext cx="2079389" cy="3605639"/>
          </a:xfrm>
          <a:prstGeom prst="rect">
            <a:avLst/>
          </a:prstGeom>
        </p:spPr>
      </p:pic>
    </p:spTree>
    <p:extLst>
      <p:ext uri="{BB962C8B-B14F-4D97-AF65-F5344CB8AC3E}">
        <p14:creationId xmlns:p14="http://schemas.microsoft.com/office/powerpoint/2010/main" val="392562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187" y="88265"/>
            <a:ext cx="9211693" cy="3908746"/>
          </a:xfrm>
        </p:spPr>
      </p:pic>
      <p:cxnSp>
        <p:nvCxnSpPr>
          <p:cNvPr id="8" name="Straight Connector 7"/>
          <p:cNvCxnSpPr/>
          <p:nvPr/>
        </p:nvCxnSpPr>
        <p:spPr>
          <a:xfrm>
            <a:off x="6700059"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8719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45535"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16044" y="1446415"/>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1" y="3990463"/>
            <a:ext cx="11104091" cy="2843731"/>
          </a:xfrm>
          <a:prstGeom prst="rect">
            <a:avLst/>
          </a:prstGeom>
        </p:spPr>
      </p:pic>
      <p:cxnSp>
        <p:nvCxnSpPr>
          <p:cNvPr id="18" name="Straight Connector 17"/>
          <p:cNvCxnSpPr/>
          <p:nvPr/>
        </p:nvCxnSpPr>
        <p:spPr>
          <a:xfrm>
            <a:off x="2928852" y="1446415"/>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81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2C876-99E2-5846-ADED-056442102EFF}"/>
              </a:ext>
            </a:extLst>
          </p:cNvPr>
          <p:cNvSpPr>
            <a:spLocks noGrp="1"/>
          </p:cNvSpPr>
          <p:nvPr>
            <p:ph type="title"/>
          </p:nvPr>
        </p:nvSpPr>
        <p:spPr>
          <a:xfrm>
            <a:off x="2235538" y="87375"/>
            <a:ext cx="7374577" cy="708272"/>
          </a:xfrm>
          <a:solidFill>
            <a:schemeClr val="accent2"/>
          </a:solidFill>
        </p:spPr>
        <p:txBody>
          <a:bodyPr>
            <a:normAutofit/>
          </a:bodyPr>
          <a:lstStyle/>
          <a:p>
            <a:r>
              <a:rPr lang="da-DK" dirty="0"/>
              <a:t>V</a:t>
            </a:r>
            <a:r>
              <a:rPr lang="da-DK" baseline="-25000" dirty="0"/>
              <a:t>2</a:t>
            </a:r>
            <a:r>
              <a:rPr lang="da-DK" dirty="0"/>
              <a:t>O</a:t>
            </a:r>
            <a:r>
              <a:rPr lang="da-DK" baseline="-25000" dirty="0"/>
              <a:t>4 </a:t>
            </a:r>
            <a:r>
              <a:rPr lang="da-DK" dirty="0"/>
              <a:t>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7A4D-224C-6F41-A9D2-71F699C8F723}"/>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C417A4D-224C-6F41-A9D2-71F699C8F72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7BA59-C5C4-4747-AC28-2B8B18C8114E}"/>
                  </a:ext>
                </a:extLst>
              </p:cNvPr>
              <p:cNvSpPr txBox="1"/>
              <p:nvPr/>
            </p:nvSpPr>
            <p:spPr>
              <a:xfrm>
                <a:off x="2334847" y="5031317"/>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=1.101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C47BA59-C5C4-4747-AC28-2B8B18C8114E}"/>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8091F6-4244-6B46-A05D-B6CA70800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1" y="1264768"/>
            <a:ext cx="2112752" cy="3663491"/>
          </a:xfrm>
          <a:prstGeom prst="rect">
            <a:avLst/>
          </a:prstGeom>
        </p:spPr>
      </p:pic>
      <p:pic>
        <p:nvPicPr>
          <p:cNvPr id="10" name="Picture 9">
            <a:extLst>
              <a:ext uri="{FF2B5EF4-FFF2-40B4-BE49-F238E27FC236}">
                <a16:creationId xmlns:a16="http://schemas.microsoft.com/office/drawing/2014/main" id="{4165E672-3BC4-6845-AC42-158937D57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538" y="1264768"/>
            <a:ext cx="2112752" cy="3663491"/>
          </a:xfrm>
          <a:prstGeom prst="rect">
            <a:avLst/>
          </a:prstGeom>
        </p:spPr>
      </p:pic>
    </p:spTree>
    <p:extLst>
      <p:ext uri="{BB962C8B-B14F-4D97-AF65-F5344CB8AC3E}">
        <p14:creationId xmlns:p14="http://schemas.microsoft.com/office/powerpoint/2010/main" val="77292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CA9D3-0117-F94D-A22D-611B1A51F1A5}"/>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1143E3-B4EB-FA45-8137-BD053E59BDA6}"/>
                  </a:ext>
                </a:extLst>
              </p:cNvPr>
              <p:cNvSpPr txBox="1"/>
              <p:nvPr/>
            </p:nvSpPr>
            <p:spPr>
              <a:xfrm>
                <a:off x="-21059" y="4736987"/>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51143E3-B4EB-FA45-8137-BD053E59BDA6}"/>
                  </a:ext>
                </a:extLst>
              </p:cNvPr>
              <p:cNvSpPr txBox="1">
                <a:spLocks noRot="1" noChangeAspect="1" noMove="1" noResize="1" noEditPoints="1" noAdjustHandles="1" noChangeArrowheads="1" noChangeShapeType="1" noTextEdit="1"/>
              </p:cNvSpPr>
              <p:nvPr/>
            </p:nvSpPr>
            <p:spPr>
              <a:xfrm>
                <a:off x="-21059" y="4736987"/>
                <a:ext cx="1945084" cy="369332"/>
              </a:xfrm>
              <a:prstGeom prst="rect">
                <a:avLst/>
              </a:prstGeom>
              <a:blipFill>
                <a:blip r:embed="rId2"/>
                <a:stretch>
                  <a:fillRect l="-1961"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E3978E-132E-B649-A41E-47D716C8FF80}"/>
                  </a:ext>
                </a:extLst>
              </p:cNvPr>
              <p:cNvSpPr txBox="1"/>
              <p:nvPr/>
            </p:nvSpPr>
            <p:spPr>
              <a:xfrm>
                <a:off x="1924025" y="473698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14E3978E-132E-B649-A41E-47D716C8FF80}"/>
                  </a:ext>
                </a:extLst>
              </p:cNvPr>
              <p:cNvSpPr txBox="1">
                <a:spLocks noRot="1" noChangeAspect="1" noMove="1" noResize="1" noEditPoints="1" noAdjustHandles="1" noChangeArrowheads="1" noChangeShapeType="1" noTextEdit="1"/>
              </p:cNvSpPr>
              <p:nvPr/>
            </p:nvSpPr>
            <p:spPr>
              <a:xfrm>
                <a:off x="1924025" y="4736987"/>
                <a:ext cx="1945084" cy="369332"/>
              </a:xfrm>
              <a:prstGeom prst="rect">
                <a:avLst/>
              </a:prstGeom>
              <a:blipFill>
                <a:blip r:embed="rId3"/>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37B83-B857-3541-844A-B7C4E9544E08}"/>
                  </a:ext>
                </a:extLst>
              </p:cNvPr>
              <p:cNvSpPr txBox="1"/>
              <p:nvPr/>
            </p:nvSpPr>
            <p:spPr>
              <a:xfrm>
                <a:off x="3821065" y="4737997"/>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22637B83-B857-3541-844A-B7C4E9544E08}"/>
                  </a:ext>
                </a:extLst>
              </p:cNvPr>
              <p:cNvSpPr txBox="1">
                <a:spLocks noRot="1" noChangeAspect="1" noMove="1" noResize="1" noEditPoints="1" noAdjustHandles="1" noChangeArrowheads="1" noChangeShapeType="1" noTextEdit="1"/>
              </p:cNvSpPr>
              <p:nvPr/>
            </p:nvSpPr>
            <p:spPr>
              <a:xfrm>
                <a:off x="3821065" y="4737997"/>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D34241-3C76-6E4C-8442-C855188E0C75}"/>
                  </a:ext>
                </a:extLst>
              </p:cNvPr>
              <p:cNvSpPr txBox="1"/>
              <p:nvPr/>
            </p:nvSpPr>
            <p:spPr>
              <a:xfrm>
                <a:off x="5718105" y="4725543"/>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=0.568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81D34241-3C76-6E4C-8442-C855188E0C75}"/>
                  </a:ext>
                </a:extLst>
              </p:cNvPr>
              <p:cNvSpPr txBox="1">
                <a:spLocks noRot="1" noChangeAspect="1" noMove="1" noResize="1" noEditPoints="1" noAdjustHandles="1" noChangeArrowheads="1" noChangeShapeType="1" noTextEdit="1"/>
              </p:cNvSpPr>
              <p:nvPr/>
            </p:nvSpPr>
            <p:spPr>
              <a:xfrm>
                <a:off x="5718105" y="4725543"/>
                <a:ext cx="1945084" cy="369332"/>
              </a:xfrm>
              <a:prstGeom prst="rect">
                <a:avLst/>
              </a:prstGeom>
              <a:blipFill>
                <a:blip r:embed="rId5"/>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C7B971-D094-A241-BE16-2953C9D347D8}"/>
                  </a:ext>
                </a:extLst>
              </p:cNvPr>
              <p:cNvSpPr txBox="1"/>
              <p:nvPr/>
            </p:nvSpPr>
            <p:spPr>
              <a:xfrm>
                <a:off x="7579770" y="4736916"/>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=0.615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DC7B971-D094-A241-BE16-2953C9D347D8}"/>
                  </a:ext>
                </a:extLst>
              </p:cNvPr>
              <p:cNvSpPr txBox="1">
                <a:spLocks noRot="1" noChangeAspect="1" noMove="1" noResize="1" noEditPoints="1" noAdjustHandles="1" noChangeArrowheads="1" noChangeShapeType="1" noTextEdit="1"/>
              </p:cNvSpPr>
              <p:nvPr/>
            </p:nvSpPr>
            <p:spPr>
              <a:xfrm>
                <a:off x="7579770" y="4736916"/>
                <a:ext cx="1945084" cy="369332"/>
              </a:xfrm>
              <a:prstGeom prst="rect">
                <a:avLst/>
              </a:prstGeom>
              <a:blipFill>
                <a:blip r:embed="rId6"/>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7E6FE9-4F1F-0F4D-8424-0E5AED058A54}"/>
                  </a:ext>
                </a:extLst>
              </p:cNvPr>
              <p:cNvSpPr txBox="1"/>
              <p:nvPr/>
            </p:nvSpPr>
            <p:spPr>
              <a:xfrm>
                <a:off x="9611235" y="470873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267E6FE9-4F1F-0F4D-8424-0E5AED058A54}"/>
                  </a:ext>
                </a:extLst>
              </p:cNvPr>
              <p:cNvSpPr txBox="1">
                <a:spLocks noRot="1" noChangeAspect="1" noMove="1" noResize="1" noEditPoints="1" noAdjustHandles="1" noChangeArrowheads="1" noChangeShapeType="1" noTextEdit="1"/>
              </p:cNvSpPr>
              <p:nvPr/>
            </p:nvSpPr>
            <p:spPr>
              <a:xfrm>
                <a:off x="9611235" y="4708738"/>
                <a:ext cx="1945084" cy="369332"/>
              </a:xfrm>
              <a:prstGeom prst="rect">
                <a:avLst/>
              </a:prstGeom>
              <a:blipFill>
                <a:blip r:embed="rId7"/>
                <a:stretch>
                  <a:fillRect l="-2597"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41ED533-003B-9747-B3E3-CD3E1D20B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0" y="1152164"/>
            <a:ext cx="1833548" cy="3526824"/>
          </a:xfrm>
          <a:prstGeom prst="rect">
            <a:avLst/>
          </a:prstGeom>
        </p:spPr>
      </p:pic>
      <p:pic>
        <p:nvPicPr>
          <p:cNvPr id="14" name="Picture 13">
            <a:extLst>
              <a:ext uri="{FF2B5EF4-FFF2-40B4-BE49-F238E27FC236}">
                <a16:creationId xmlns:a16="http://schemas.microsoft.com/office/drawing/2014/main" id="{D3BE740C-4EFA-5B41-BE3E-55186557F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586" y="1152164"/>
            <a:ext cx="2038880" cy="3535399"/>
          </a:xfrm>
          <a:prstGeom prst="rect">
            <a:avLst/>
          </a:prstGeom>
        </p:spPr>
      </p:pic>
      <p:pic>
        <p:nvPicPr>
          <p:cNvPr id="16" name="Picture 15">
            <a:extLst>
              <a:ext uri="{FF2B5EF4-FFF2-40B4-BE49-F238E27FC236}">
                <a16:creationId xmlns:a16="http://schemas.microsoft.com/office/drawing/2014/main" id="{745BDBA9-3796-654F-B241-63FBCEFE7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0749" y="1160738"/>
            <a:ext cx="1833549" cy="3526825"/>
          </a:xfrm>
          <a:prstGeom prst="rect">
            <a:avLst/>
          </a:prstGeom>
        </p:spPr>
      </p:pic>
      <p:pic>
        <p:nvPicPr>
          <p:cNvPr id="20" name="Picture 19">
            <a:extLst>
              <a:ext uri="{FF2B5EF4-FFF2-40B4-BE49-F238E27FC236}">
                <a16:creationId xmlns:a16="http://schemas.microsoft.com/office/drawing/2014/main" id="{4F0B863D-82B7-484F-A63B-AC92D9804B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7847" y="1152570"/>
            <a:ext cx="2031464" cy="3522539"/>
          </a:xfrm>
          <a:prstGeom prst="rect">
            <a:avLst/>
          </a:prstGeom>
        </p:spPr>
      </p:pic>
      <p:pic>
        <p:nvPicPr>
          <p:cNvPr id="22" name="Picture 21">
            <a:extLst>
              <a:ext uri="{FF2B5EF4-FFF2-40B4-BE49-F238E27FC236}">
                <a16:creationId xmlns:a16="http://schemas.microsoft.com/office/drawing/2014/main" id="{895EA28A-B39B-D045-BACC-00B7F8E72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4854" y="1148284"/>
            <a:ext cx="2031465" cy="3522539"/>
          </a:xfrm>
          <a:prstGeom prst="rect">
            <a:avLst/>
          </a:prstGeom>
        </p:spPr>
      </p:pic>
      <p:pic>
        <p:nvPicPr>
          <p:cNvPr id="24" name="Picture 23">
            <a:extLst>
              <a:ext uri="{FF2B5EF4-FFF2-40B4-BE49-F238E27FC236}">
                <a16:creationId xmlns:a16="http://schemas.microsoft.com/office/drawing/2014/main" id="{7127658D-D63E-F94F-9BEC-25908ACDC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24298" y="1148284"/>
            <a:ext cx="1833549" cy="3526825"/>
          </a:xfrm>
          <a:prstGeom prst="rect">
            <a:avLst/>
          </a:prstGeom>
        </p:spPr>
      </p:pic>
    </p:spTree>
    <p:extLst>
      <p:ext uri="{BB962C8B-B14F-4D97-AF65-F5344CB8AC3E}">
        <p14:creationId xmlns:p14="http://schemas.microsoft.com/office/powerpoint/2010/main" val="2573361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5A6685-8E8E-9A44-A169-F3C6ADA0734A}"/>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E6242D-616E-B24A-814D-2B624877F1E3}"/>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0E6242D-616E-B24A-814D-2B624877F1E3}"/>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4708EB-DFC1-634D-A6A9-FA7F278E0F00}"/>
                  </a:ext>
                </a:extLst>
              </p:cNvPr>
              <p:cNvSpPr txBox="1"/>
              <p:nvPr/>
            </p:nvSpPr>
            <p:spPr>
              <a:xfrm>
                <a:off x="2253138" y="503065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CD4708EB-DFC1-634D-A6A9-FA7F278E0F00}"/>
                  </a:ext>
                </a:extLst>
              </p:cNvPr>
              <p:cNvSpPr txBox="1">
                <a:spLocks noRot="1" noChangeAspect="1" noMove="1" noResize="1" noEditPoints="1" noAdjustHandles="1" noChangeArrowheads="1" noChangeShapeType="1" noTextEdit="1"/>
              </p:cNvSpPr>
              <p:nvPr/>
            </p:nvSpPr>
            <p:spPr>
              <a:xfrm>
                <a:off x="2253138" y="5030653"/>
                <a:ext cx="1945084" cy="369332"/>
              </a:xfrm>
              <a:prstGeom prst="rect">
                <a:avLst/>
              </a:prstGeom>
              <a:blipFill>
                <a:blip r:embed="rId3"/>
                <a:stretch>
                  <a:fillRect l="-1935"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3C52E-FA4D-BD4F-8557-36DAAB9CB3DF}"/>
                  </a:ext>
                </a:extLst>
              </p:cNvPr>
              <p:cNvSpPr txBox="1"/>
              <p:nvPr/>
            </p:nvSpPr>
            <p:spPr>
              <a:xfrm>
                <a:off x="4248758"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=0.597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863C52E-FA4D-BD4F-8557-36DAAB9CB3DF}"/>
                  </a:ext>
                </a:extLst>
              </p:cNvPr>
              <p:cNvSpPr txBox="1">
                <a:spLocks noRot="1" noChangeAspect="1" noMove="1" noResize="1" noEditPoints="1" noAdjustHandles="1" noChangeArrowheads="1" noChangeShapeType="1" noTextEdit="1"/>
              </p:cNvSpPr>
              <p:nvPr/>
            </p:nvSpPr>
            <p:spPr>
              <a:xfrm>
                <a:off x="4248758"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65F844-BD65-B04A-BF40-DE62B1D2FA93}"/>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=0.642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B765F844-BD65-B04A-BF40-DE62B1D2FA93}"/>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1540BB-CBE4-0442-8501-A711CF75239D}"/>
                  </a:ext>
                </a:extLst>
              </p:cNvPr>
              <p:cNvSpPr txBox="1"/>
              <p:nvPr/>
            </p:nvSpPr>
            <p:spPr>
              <a:xfrm>
                <a:off x="8859008" y="504133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=0.736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FA1540BB-CBE4-0442-8501-A711CF75239D}"/>
                  </a:ext>
                </a:extLst>
              </p:cNvPr>
              <p:cNvSpPr txBox="1">
                <a:spLocks noRot="1" noChangeAspect="1" noMove="1" noResize="1" noEditPoints="1" noAdjustHandles="1" noChangeArrowheads="1" noChangeShapeType="1" noTextEdit="1"/>
              </p:cNvSpPr>
              <p:nvPr/>
            </p:nvSpPr>
            <p:spPr>
              <a:xfrm>
                <a:off x="8859008" y="5041332"/>
                <a:ext cx="1945084" cy="369332"/>
              </a:xfrm>
              <a:prstGeom prst="rect">
                <a:avLst/>
              </a:prstGeom>
              <a:blipFill>
                <a:blip r:embed="rId6"/>
                <a:stretch>
                  <a:fillRect l="-2597"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9073577-8101-1445-A2D2-DF7C477EE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5" y="1184943"/>
            <a:ext cx="2011680" cy="3869461"/>
          </a:xfrm>
          <a:prstGeom prst="rect">
            <a:avLst/>
          </a:prstGeom>
        </p:spPr>
      </p:pic>
      <p:pic>
        <p:nvPicPr>
          <p:cNvPr id="13" name="Picture 12">
            <a:extLst>
              <a:ext uri="{FF2B5EF4-FFF2-40B4-BE49-F238E27FC236}">
                <a16:creationId xmlns:a16="http://schemas.microsoft.com/office/drawing/2014/main" id="{568C61D3-8ADF-6840-88F2-6F0AC3D3A1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2603" y="1198293"/>
            <a:ext cx="2004739" cy="3856111"/>
          </a:xfrm>
          <a:prstGeom prst="rect">
            <a:avLst/>
          </a:prstGeom>
        </p:spPr>
      </p:pic>
      <p:pic>
        <p:nvPicPr>
          <p:cNvPr id="15" name="Picture 14">
            <a:extLst>
              <a:ext uri="{FF2B5EF4-FFF2-40B4-BE49-F238E27FC236}">
                <a16:creationId xmlns:a16="http://schemas.microsoft.com/office/drawing/2014/main" id="{2B7D6697-9F42-2D4C-876F-BCB5916BE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2925" y="1184942"/>
            <a:ext cx="2213576" cy="3838319"/>
          </a:xfrm>
          <a:prstGeom prst="rect">
            <a:avLst/>
          </a:prstGeom>
        </p:spPr>
      </p:pic>
      <p:pic>
        <p:nvPicPr>
          <p:cNvPr id="17" name="Picture 16">
            <a:extLst>
              <a:ext uri="{FF2B5EF4-FFF2-40B4-BE49-F238E27FC236}">
                <a16:creationId xmlns:a16="http://schemas.microsoft.com/office/drawing/2014/main" id="{AE4DA226-1D4D-0346-97C5-D341B305D6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275" y="1207188"/>
            <a:ext cx="2213576" cy="3838319"/>
          </a:xfrm>
          <a:prstGeom prst="rect">
            <a:avLst/>
          </a:prstGeom>
        </p:spPr>
      </p:pic>
      <p:pic>
        <p:nvPicPr>
          <p:cNvPr id="19" name="Picture 18">
            <a:extLst>
              <a:ext uri="{FF2B5EF4-FFF2-40B4-BE49-F238E27FC236}">
                <a16:creationId xmlns:a16="http://schemas.microsoft.com/office/drawing/2014/main" id="{52F7087A-69B5-1543-98CB-4B2C813AA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5219" y="1198293"/>
            <a:ext cx="2205877" cy="3824968"/>
          </a:xfrm>
          <a:prstGeom prst="rect">
            <a:avLst/>
          </a:prstGeom>
        </p:spPr>
      </p:pic>
    </p:spTree>
    <p:extLst>
      <p:ext uri="{BB962C8B-B14F-4D97-AF65-F5344CB8AC3E}">
        <p14:creationId xmlns:p14="http://schemas.microsoft.com/office/powerpoint/2010/main" val="2830976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6AEE9-6C70-7948-9269-9006B1F92BC3}"/>
              </a:ext>
            </a:extLst>
          </p:cNvPr>
          <p:cNvSpPr>
            <a:spLocks noGrp="1"/>
          </p:cNvSpPr>
          <p:nvPr>
            <p:ph type="title"/>
          </p:nvPr>
        </p:nvSpPr>
        <p:spPr>
          <a:xfrm>
            <a:off x="1333013" y="146752"/>
            <a:ext cx="9627912"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+ 2H</a:t>
            </a:r>
            <a:r>
              <a:rPr lang="da-DK" baseline="-25000" dirty="0"/>
              <a:t>2</a:t>
            </a:r>
            <a:r>
              <a:rPr lang="da-DK" dirty="0"/>
              <a:t>O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4A40DC-88B5-8B44-89A9-984F7EAB585F}"/>
                  </a:ext>
                </a:extLst>
              </p:cNvPr>
              <p:cNvSpPr txBox="1"/>
              <p:nvPr/>
            </p:nvSpPr>
            <p:spPr>
              <a:xfrm>
                <a:off x="257519" y="5041332"/>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=0.801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074A40DC-88B5-8B44-89A9-984F7EAB585F}"/>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69193A-DB3A-0B46-BCE7-9A2055D59F9E}"/>
                  </a:ext>
                </a:extLst>
              </p:cNvPr>
              <p:cNvSpPr txBox="1"/>
              <p:nvPr/>
            </p:nvSpPr>
            <p:spPr>
              <a:xfrm>
                <a:off x="2421657" y="5054404"/>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=0.818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269193A-DB3A-0B46-BCE7-9A2055D59F9E}"/>
                  </a:ext>
                </a:extLst>
              </p:cNvPr>
              <p:cNvSpPr txBox="1">
                <a:spLocks noRot="1" noChangeAspect="1" noMove="1" noResize="1" noEditPoints="1" noAdjustHandles="1" noChangeArrowheads="1" noChangeShapeType="1" noTextEdit="1"/>
              </p:cNvSpPr>
              <p:nvPr/>
            </p:nvSpPr>
            <p:spPr>
              <a:xfrm>
                <a:off x="2421657" y="5054404"/>
                <a:ext cx="1945084" cy="369332"/>
              </a:xfrm>
              <a:prstGeom prst="rect">
                <a:avLst/>
              </a:prstGeom>
              <a:blipFill>
                <a:blip r:embed="rId3"/>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8F03E7-CB57-C443-B2AA-60DA3367D165}"/>
                  </a:ext>
                </a:extLst>
              </p:cNvPr>
              <p:cNvSpPr txBox="1"/>
              <p:nvPr/>
            </p:nvSpPr>
            <p:spPr>
              <a:xfrm>
                <a:off x="4585795" y="502326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=0.821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198F03E7-CB57-C443-B2AA-60DA3367D165}"/>
                  </a:ext>
                </a:extLst>
              </p:cNvPr>
              <p:cNvSpPr txBox="1">
                <a:spLocks noRot="1" noChangeAspect="1" noMove="1" noResize="1" noEditPoints="1" noAdjustHandles="1" noChangeArrowheads="1" noChangeShapeType="1" noTextEdit="1"/>
              </p:cNvSpPr>
              <p:nvPr/>
            </p:nvSpPr>
            <p:spPr>
              <a:xfrm>
                <a:off x="4585795" y="5023262"/>
                <a:ext cx="1945084" cy="369332"/>
              </a:xfrm>
              <a:prstGeom prst="rect">
                <a:avLst/>
              </a:prstGeom>
              <a:blipFill>
                <a:blip r:embed="rId4"/>
                <a:stretch>
                  <a:fillRect l="-1948"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97DD5-4436-D44B-ACE6-D16B55032236}"/>
                  </a:ext>
                </a:extLst>
              </p:cNvPr>
              <p:cNvSpPr txBox="1"/>
              <p:nvPr/>
            </p:nvSpPr>
            <p:spPr>
              <a:xfrm>
                <a:off x="6645432" y="5041332"/>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=0.917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EA597DD5-4436-D44B-ACE6-D16B55032236}"/>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D55816-322D-774E-9E64-15121D0DA84D}"/>
                  </a:ext>
                </a:extLst>
              </p:cNvPr>
              <p:cNvSpPr txBox="1"/>
              <p:nvPr/>
            </p:nvSpPr>
            <p:spPr>
              <a:xfrm>
                <a:off x="8921049" y="5056502"/>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=0.972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53D55816-322D-774E-9E64-15121D0DA84D}"/>
                  </a:ext>
                </a:extLst>
              </p:cNvPr>
              <p:cNvSpPr txBox="1">
                <a:spLocks noRot="1" noChangeAspect="1" noMove="1" noResize="1" noEditPoints="1" noAdjustHandles="1" noChangeArrowheads="1" noChangeShapeType="1" noTextEdit="1"/>
              </p:cNvSpPr>
              <p:nvPr/>
            </p:nvSpPr>
            <p:spPr>
              <a:xfrm>
                <a:off x="8921049" y="5056502"/>
                <a:ext cx="2062103" cy="369332"/>
              </a:xfrm>
              <a:prstGeom prst="rect">
                <a:avLst/>
              </a:prstGeom>
              <a:blipFill>
                <a:blip r:embed="rId6"/>
                <a:stretch>
                  <a:fillRect l="-1829" t="-3333"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B57B819-CE60-2D4B-AC16-D8C997166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6" y="1264722"/>
            <a:ext cx="2167567" cy="3758540"/>
          </a:xfrm>
          <a:prstGeom prst="rect">
            <a:avLst/>
          </a:prstGeom>
        </p:spPr>
      </p:pic>
      <p:pic>
        <p:nvPicPr>
          <p:cNvPr id="13" name="Picture 12">
            <a:extLst>
              <a:ext uri="{FF2B5EF4-FFF2-40B4-BE49-F238E27FC236}">
                <a16:creationId xmlns:a16="http://schemas.microsoft.com/office/drawing/2014/main" id="{C6A9FFAB-FC0F-AE4D-8CAA-CDFD3EDF9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3138" y="1264723"/>
            <a:ext cx="2167567" cy="3758540"/>
          </a:xfrm>
          <a:prstGeom prst="rect">
            <a:avLst/>
          </a:prstGeom>
        </p:spPr>
      </p:pic>
      <p:pic>
        <p:nvPicPr>
          <p:cNvPr id="15" name="Picture 14">
            <a:extLst>
              <a:ext uri="{FF2B5EF4-FFF2-40B4-BE49-F238E27FC236}">
                <a16:creationId xmlns:a16="http://schemas.microsoft.com/office/drawing/2014/main" id="{AD00F412-CF35-CD49-A2BC-9AA75A97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241" y="1264722"/>
            <a:ext cx="2174192" cy="3770028"/>
          </a:xfrm>
          <a:prstGeom prst="rect">
            <a:avLst/>
          </a:prstGeom>
        </p:spPr>
      </p:pic>
      <p:pic>
        <p:nvPicPr>
          <p:cNvPr id="17" name="Picture 16">
            <a:extLst>
              <a:ext uri="{FF2B5EF4-FFF2-40B4-BE49-F238E27FC236}">
                <a16:creationId xmlns:a16="http://schemas.microsoft.com/office/drawing/2014/main" id="{3FEFB7FB-744C-A444-8037-0247B91F3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5432" y="1264722"/>
            <a:ext cx="2167567" cy="3758540"/>
          </a:xfrm>
          <a:prstGeom prst="rect">
            <a:avLst/>
          </a:prstGeom>
        </p:spPr>
      </p:pic>
      <p:pic>
        <p:nvPicPr>
          <p:cNvPr id="19" name="Picture 18">
            <a:extLst>
              <a:ext uri="{FF2B5EF4-FFF2-40B4-BE49-F238E27FC236}">
                <a16:creationId xmlns:a16="http://schemas.microsoft.com/office/drawing/2014/main" id="{CCCA87F9-4A61-2143-9322-39D12EF4E9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2999" y="1260238"/>
            <a:ext cx="2170153" cy="3763024"/>
          </a:xfrm>
          <a:prstGeom prst="rect">
            <a:avLst/>
          </a:prstGeom>
        </p:spPr>
      </p:pic>
    </p:spTree>
    <p:extLst>
      <p:ext uri="{BB962C8B-B14F-4D97-AF65-F5344CB8AC3E}">
        <p14:creationId xmlns:p14="http://schemas.microsoft.com/office/powerpoint/2010/main" val="1141778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CB88C-46F5-6645-AD0B-D15B452D66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BE2F22-209A-1F4F-8869-A8CDECF989D7}"/>
                  </a:ext>
                </a:extLst>
              </p:cNvPr>
              <p:cNvSpPr txBox="1"/>
              <p:nvPr/>
            </p:nvSpPr>
            <p:spPr>
              <a:xfrm>
                <a:off x="1491787" y="592460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B5BE2F22-209A-1F4F-8869-A8CDECF989D7}"/>
                  </a:ext>
                </a:extLst>
              </p:cNvPr>
              <p:cNvSpPr txBox="1">
                <a:spLocks noRot="1" noChangeAspect="1" noMove="1" noResize="1" noEditPoints="1" noAdjustHandles="1" noChangeArrowheads="1" noChangeShapeType="1" noTextEdit="1"/>
              </p:cNvSpPr>
              <p:nvPr/>
            </p:nvSpPr>
            <p:spPr>
              <a:xfrm>
                <a:off x="1491787" y="5924600"/>
                <a:ext cx="1945084" cy="369332"/>
              </a:xfrm>
              <a:prstGeom prst="rect">
                <a:avLst/>
              </a:prstGeom>
              <a:blipFill>
                <a:blip r:embed="rId2"/>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D6D26-EE76-FF47-B358-4DFD45C0D3BD}"/>
                  </a:ext>
                </a:extLst>
              </p:cNvPr>
              <p:cNvSpPr txBox="1"/>
              <p:nvPr/>
            </p:nvSpPr>
            <p:spPr>
              <a:xfrm>
                <a:off x="3531655" y="59094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C8D6D26-EE76-FF47-B358-4DFD45C0D3BD}"/>
                  </a:ext>
                </a:extLst>
              </p:cNvPr>
              <p:cNvSpPr txBox="1">
                <a:spLocks noRot="1" noChangeAspect="1" noMove="1" noResize="1" noEditPoints="1" noAdjustHandles="1" noChangeArrowheads="1" noChangeShapeType="1" noTextEdit="1"/>
              </p:cNvSpPr>
              <p:nvPr/>
            </p:nvSpPr>
            <p:spPr>
              <a:xfrm>
                <a:off x="3531655" y="5909417"/>
                <a:ext cx="1945084" cy="369332"/>
              </a:xfrm>
              <a:prstGeom prst="rect">
                <a:avLst/>
              </a:prstGeom>
              <a:blipFill>
                <a:blip r:embed="rId3"/>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F259E-B5C7-8648-B125-EB8B76A14601}"/>
                  </a:ext>
                </a:extLst>
              </p:cNvPr>
              <p:cNvSpPr txBox="1"/>
              <p:nvPr/>
            </p:nvSpPr>
            <p:spPr>
              <a:xfrm>
                <a:off x="5442859" y="593977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=0.290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B3F259E-B5C7-8648-B125-EB8B76A14601}"/>
                  </a:ext>
                </a:extLst>
              </p:cNvPr>
              <p:cNvSpPr txBox="1">
                <a:spLocks noRot="1" noChangeAspect="1" noMove="1" noResize="1" noEditPoints="1" noAdjustHandles="1" noChangeArrowheads="1" noChangeShapeType="1" noTextEdit="1"/>
              </p:cNvSpPr>
              <p:nvPr/>
            </p:nvSpPr>
            <p:spPr>
              <a:xfrm>
                <a:off x="5442859" y="5939779"/>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36FDF4-6448-5348-BD7A-8689E55B86A8}"/>
                  </a:ext>
                </a:extLst>
              </p:cNvPr>
              <p:cNvSpPr txBox="1"/>
              <p:nvPr/>
            </p:nvSpPr>
            <p:spPr>
              <a:xfrm>
                <a:off x="7517230" y="5939779"/>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=0.409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036FDF4-6448-5348-BD7A-8689E55B86A8}"/>
                  </a:ext>
                </a:extLst>
              </p:cNvPr>
              <p:cNvSpPr txBox="1">
                <a:spLocks noRot="1" noChangeAspect="1" noMove="1" noResize="1" noEditPoints="1" noAdjustHandles="1" noChangeArrowheads="1" noChangeShapeType="1" noTextEdit="1"/>
              </p:cNvSpPr>
              <p:nvPr/>
            </p:nvSpPr>
            <p:spPr>
              <a:xfrm>
                <a:off x="7517230" y="5939779"/>
                <a:ext cx="1945084" cy="369332"/>
              </a:xfrm>
              <a:prstGeom prst="rect">
                <a:avLst/>
              </a:prstGeom>
              <a:blipFill>
                <a:blip r:embed="rId5"/>
                <a:stretch>
                  <a:fillRect l="-1948"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354EE79-3E7D-7045-82B4-C69DC2A6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885" y="1886635"/>
            <a:ext cx="1992986" cy="3957823"/>
          </a:xfrm>
          <a:prstGeom prst="rect">
            <a:avLst/>
          </a:prstGeom>
        </p:spPr>
      </p:pic>
      <p:pic>
        <p:nvPicPr>
          <p:cNvPr id="15" name="Picture 14">
            <a:extLst>
              <a:ext uri="{FF2B5EF4-FFF2-40B4-BE49-F238E27FC236}">
                <a16:creationId xmlns:a16="http://schemas.microsoft.com/office/drawing/2014/main" id="{57C7B540-F1DC-7642-83E9-AF863C1C1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843" y="1886636"/>
            <a:ext cx="1999016" cy="3969798"/>
          </a:xfrm>
          <a:prstGeom prst="rect">
            <a:avLst/>
          </a:prstGeom>
        </p:spPr>
      </p:pic>
      <p:pic>
        <p:nvPicPr>
          <p:cNvPr id="17" name="Picture 16">
            <a:extLst>
              <a:ext uri="{FF2B5EF4-FFF2-40B4-BE49-F238E27FC236}">
                <a16:creationId xmlns:a16="http://schemas.microsoft.com/office/drawing/2014/main" id="{6ECE9E04-825D-404D-91A0-E74FF317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859" y="1886635"/>
            <a:ext cx="2002969" cy="3977648"/>
          </a:xfrm>
          <a:prstGeom prst="rect">
            <a:avLst/>
          </a:prstGeom>
        </p:spPr>
      </p:pic>
      <p:pic>
        <p:nvPicPr>
          <p:cNvPr id="19" name="Picture 18">
            <a:extLst>
              <a:ext uri="{FF2B5EF4-FFF2-40B4-BE49-F238E27FC236}">
                <a16:creationId xmlns:a16="http://schemas.microsoft.com/office/drawing/2014/main" id="{ECD12E77-08B2-CD4D-9376-DC15E8DED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5829" y="1886636"/>
            <a:ext cx="2006930" cy="3985514"/>
          </a:xfrm>
          <a:prstGeom prst="rect">
            <a:avLst/>
          </a:prstGeom>
        </p:spPr>
      </p:pic>
      <p:pic>
        <p:nvPicPr>
          <p:cNvPr id="21" name="Picture 20">
            <a:extLst>
              <a:ext uri="{FF2B5EF4-FFF2-40B4-BE49-F238E27FC236}">
                <a16:creationId xmlns:a16="http://schemas.microsoft.com/office/drawing/2014/main" id="{B6B8B087-0980-2447-90B4-1DAB07E5F2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58" y="1886635"/>
            <a:ext cx="2002971" cy="397765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E6777-C06D-B446-BDBB-582D9FBDA349}"/>
                  </a:ext>
                </a:extLst>
              </p:cNvPr>
              <p:cNvSpPr txBox="1"/>
              <p:nvPr/>
            </p:nvSpPr>
            <p:spPr>
              <a:xfrm>
                <a:off x="9481701" y="5939779"/>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=0.414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2" name="TextBox 21">
                <a:extLst>
                  <a:ext uri="{FF2B5EF4-FFF2-40B4-BE49-F238E27FC236}">
                    <a16:creationId xmlns:a16="http://schemas.microsoft.com/office/drawing/2014/main" id="{402E6777-C06D-B446-BDBB-582D9FBDA349}"/>
                  </a:ext>
                </a:extLst>
              </p:cNvPr>
              <p:cNvSpPr txBox="1">
                <a:spLocks noRot="1" noChangeAspect="1" noMove="1" noResize="1" noEditPoints="1" noAdjustHandles="1" noChangeArrowheads="1" noChangeShapeType="1" noTextEdit="1"/>
              </p:cNvSpPr>
              <p:nvPr/>
            </p:nvSpPr>
            <p:spPr>
              <a:xfrm>
                <a:off x="9481701" y="5939779"/>
                <a:ext cx="1945084" cy="369332"/>
              </a:xfrm>
              <a:prstGeom prst="rect">
                <a:avLst/>
              </a:prstGeom>
              <a:blipFill>
                <a:blip r:embed="rId11"/>
                <a:stretch>
                  <a:fillRect l="-2597" t="-10345" b="-24138"/>
                </a:stretch>
              </a:blipFill>
            </p:spPr>
            <p:txBody>
              <a:bodyPr/>
              <a:lstStyle/>
              <a:p>
                <a:r>
                  <a:rPr lang="en-US">
                    <a:noFill/>
                  </a:rPr>
                  <a:t> </a:t>
                </a:r>
              </a:p>
            </p:txBody>
          </p:sp>
        </mc:Fallback>
      </mc:AlternateContent>
    </p:spTree>
    <p:extLst>
      <p:ext uri="{BB962C8B-B14F-4D97-AF65-F5344CB8AC3E}">
        <p14:creationId xmlns:p14="http://schemas.microsoft.com/office/powerpoint/2010/main" val="1277249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94625-514E-234D-80C8-02AF035495D7}"/>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78470-230A-7245-AFC1-2A418D096EB5}"/>
                  </a:ext>
                </a:extLst>
              </p:cNvPr>
              <p:cNvSpPr txBox="1"/>
              <p:nvPr/>
            </p:nvSpPr>
            <p:spPr>
              <a:xfrm>
                <a:off x="104220" y="5864283"/>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2F178470-230A-7245-AFC1-2A418D096EB5}"/>
                  </a:ext>
                </a:extLst>
              </p:cNvPr>
              <p:cNvSpPr txBox="1">
                <a:spLocks noRot="1" noChangeAspect="1" noMove="1" noResize="1" noEditPoints="1" noAdjustHandles="1" noChangeArrowheads="1" noChangeShapeType="1" noTextEdit="1"/>
              </p:cNvSpPr>
              <p:nvPr/>
            </p:nvSpPr>
            <p:spPr>
              <a:xfrm>
                <a:off x="104220" y="5864283"/>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E8661C-5321-884B-A247-DA20D7ACE03B}"/>
                  </a:ext>
                </a:extLst>
              </p:cNvPr>
              <p:cNvSpPr txBox="1"/>
              <p:nvPr/>
            </p:nvSpPr>
            <p:spPr>
              <a:xfrm>
                <a:off x="2144711" y="5864283"/>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=1.016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DE8661C-5321-884B-A247-DA20D7ACE03B}"/>
                  </a:ext>
                </a:extLst>
              </p:cNvPr>
              <p:cNvSpPr txBox="1">
                <a:spLocks noRot="1" noChangeAspect="1" noMove="1" noResize="1" noEditPoints="1" noAdjustHandles="1" noChangeArrowheads="1" noChangeShapeType="1" noTextEdit="1"/>
              </p:cNvSpPr>
              <p:nvPr/>
            </p:nvSpPr>
            <p:spPr>
              <a:xfrm>
                <a:off x="2144711" y="5864283"/>
                <a:ext cx="1945084" cy="369332"/>
              </a:xfrm>
              <a:prstGeom prst="rect">
                <a:avLst/>
              </a:prstGeom>
              <a:blipFill>
                <a:blip r:embed="rId3"/>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14DADA-04D3-8045-92D7-256EC8FB3BBF}"/>
                  </a:ext>
                </a:extLst>
              </p:cNvPr>
              <p:cNvSpPr txBox="1"/>
              <p:nvPr/>
            </p:nvSpPr>
            <p:spPr>
              <a:xfrm>
                <a:off x="4089795" y="584910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=1.231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4D14DADA-04D3-8045-92D7-256EC8FB3BBF}"/>
                  </a:ext>
                </a:extLst>
              </p:cNvPr>
              <p:cNvSpPr txBox="1">
                <a:spLocks noRot="1" noChangeAspect="1" noMove="1" noResize="1" noEditPoints="1" noAdjustHandles="1" noChangeArrowheads="1" noChangeShapeType="1" noTextEdit="1"/>
              </p:cNvSpPr>
              <p:nvPr/>
            </p:nvSpPr>
            <p:spPr>
              <a:xfrm>
                <a:off x="4089795" y="5849102"/>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7AA12E-C5AC-DC47-9015-14628F5AAAD6}"/>
                  </a:ext>
                </a:extLst>
              </p:cNvPr>
              <p:cNvSpPr txBox="1"/>
              <p:nvPr/>
            </p:nvSpPr>
            <p:spPr>
              <a:xfrm>
                <a:off x="6000999" y="5879464"/>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=1.350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E7AA12E-C5AC-DC47-9015-14628F5AAAD6}"/>
                  </a:ext>
                </a:extLst>
              </p:cNvPr>
              <p:cNvSpPr txBox="1">
                <a:spLocks noRot="1" noChangeAspect="1" noMove="1" noResize="1" noEditPoints="1" noAdjustHandles="1" noChangeArrowheads="1" noChangeShapeType="1" noTextEdit="1"/>
              </p:cNvSpPr>
              <p:nvPr/>
            </p:nvSpPr>
            <p:spPr>
              <a:xfrm>
                <a:off x="6000999" y="587946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340C01-FEEC-E046-8E19-44000ACCC584}"/>
                  </a:ext>
                </a:extLst>
              </p:cNvPr>
              <p:cNvSpPr txBox="1"/>
              <p:nvPr/>
            </p:nvSpPr>
            <p:spPr>
              <a:xfrm>
                <a:off x="8075370" y="5879464"/>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81340C01-FEEC-E046-8E19-44000ACCC584}"/>
                  </a:ext>
                </a:extLst>
              </p:cNvPr>
              <p:cNvSpPr txBox="1">
                <a:spLocks noRot="1" noChangeAspect="1" noMove="1" noResize="1" noEditPoints="1" noAdjustHandles="1" noChangeArrowheads="1" noChangeShapeType="1" noTextEdit="1"/>
              </p:cNvSpPr>
              <p:nvPr/>
            </p:nvSpPr>
            <p:spPr>
              <a:xfrm>
                <a:off x="8075370" y="5879464"/>
                <a:ext cx="2062103" cy="369332"/>
              </a:xfrm>
              <a:prstGeom prst="rect">
                <a:avLst/>
              </a:prstGeom>
              <a:blipFill>
                <a:blip r:embed="rId6"/>
                <a:stretch>
                  <a:fillRect l="-308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7A18DE-D716-9042-AE77-2118CE6EB6DC}"/>
                  </a:ext>
                </a:extLst>
              </p:cNvPr>
              <p:cNvSpPr txBox="1"/>
              <p:nvPr/>
            </p:nvSpPr>
            <p:spPr>
              <a:xfrm>
                <a:off x="10149741" y="5879464"/>
                <a:ext cx="2062103" cy="369332"/>
              </a:xfrm>
              <a:prstGeom prst="rect">
                <a:avLst/>
              </a:prstGeom>
              <a:noFill/>
            </p:spPr>
            <p:txBody>
              <a:bodyPr wrap="non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=1.481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id="{387A18DE-D716-9042-AE77-2118CE6EB6DC}"/>
                  </a:ext>
                </a:extLst>
              </p:cNvPr>
              <p:cNvSpPr txBox="1">
                <a:spLocks noRot="1" noChangeAspect="1" noMove="1" noResize="1" noEditPoints="1" noAdjustHandles="1" noChangeArrowheads="1" noChangeShapeType="1" noTextEdit="1"/>
              </p:cNvSpPr>
              <p:nvPr/>
            </p:nvSpPr>
            <p:spPr>
              <a:xfrm>
                <a:off x="10149741" y="5879464"/>
                <a:ext cx="2062103" cy="369332"/>
              </a:xfrm>
              <a:prstGeom prst="rect">
                <a:avLst/>
              </a:prstGeom>
              <a:blipFill>
                <a:blip r:embed="rId7"/>
                <a:stretch>
                  <a:fillRect l="-1829"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63B48F9-88EA-9F4E-B39F-C4056CFE6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9" y="1781298"/>
            <a:ext cx="1976355" cy="3924795"/>
          </a:xfrm>
          <a:prstGeom prst="rect">
            <a:avLst/>
          </a:prstGeom>
        </p:spPr>
      </p:pic>
      <p:pic>
        <p:nvPicPr>
          <p:cNvPr id="14" name="Picture 13">
            <a:extLst>
              <a:ext uri="{FF2B5EF4-FFF2-40B4-BE49-F238E27FC236}">
                <a16:creationId xmlns:a16="http://schemas.microsoft.com/office/drawing/2014/main" id="{3489A7B5-07B6-CC43-890C-8668BCAB39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8691" y="1778284"/>
            <a:ext cx="1977872" cy="3927809"/>
          </a:xfrm>
          <a:prstGeom prst="rect">
            <a:avLst/>
          </a:prstGeom>
        </p:spPr>
      </p:pic>
      <p:pic>
        <p:nvPicPr>
          <p:cNvPr id="16" name="Picture 15">
            <a:extLst>
              <a:ext uri="{FF2B5EF4-FFF2-40B4-BE49-F238E27FC236}">
                <a16:creationId xmlns:a16="http://schemas.microsoft.com/office/drawing/2014/main" id="{3CED6A79-45B3-1342-BB10-EA45468DA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9796" y="1778284"/>
            <a:ext cx="1977872" cy="3927809"/>
          </a:xfrm>
          <a:prstGeom prst="rect">
            <a:avLst/>
          </a:prstGeom>
        </p:spPr>
      </p:pic>
      <p:pic>
        <p:nvPicPr>
          <p:cNvPr id="20" name="Picture 19">
            <a:extLst>
              <a:ext uri="{FF2B5EF4-FFF2-40B4-BE49-F238E27FC236}">
                <a16:creationId xmlns:a16="http://schemas.microsoft.com/office/drawing/2014/main" id="{3D796661-7848-7F40-8E3C-990E458EC1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0901" y="1778284"/>
            <a:ext cx="1977872" cy="3927809"/>
          </a:xfrm>
          <a:prstGeom prst="rect">
            <a:avLst/>
          </a:prstGeom>
        </p:spPr>
      </p:pic>
      <p:pic>
        <p:nvPicPr>
          <p:cNvPr id="22" name="Picture 21">
            <a:extLst>
              <a:ext uri="{FF2B5EF4-FFF2-40B4-BE49-F238E27FC236}">
                <a16:creationId xmlns:a16="http://schemas.microsoft.com/office/drawing/2014/main" id="{83C0D9A4-103A-4C45-BA5C-05E1D508C2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2006" y="1778284"/>
            <a:ext cx="1977873" cy="3927809"/>
          </a:xfrm>
          <a:prstGeom prst="rect">
            <a:avLst/>
          </a:prstGeom>
        </p:spPr>
      </p:pic>
      <p:pic>
        <p:nvPicPr>
          <p:cNvPr id="24" name="Picture 23">
            <a:extLst>
              <a:ext uri="{FF2B5EF4-FFF2-40B4-BE49-F238E27FC236}">
                <a16:creationId xmlns:a16="http://schemas.microsoft.com/office/drawing/2014/main" id="{5C054EE6-64DC-6E40-889E-8154E2CF3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09879" y="1778283"/>
            <a:ext cx="1977872" cy="3927809"/>
          </a:xfrm>
          <a:prstGeom prst="rect">
            <a:avLst/>
          </a:prstGeom>
        </p:spPr>
      </p:pic>
    </p:spTree>
    <p:extLst>
      <p:ext uri="{BB962C8B-B14F-4D97-AF65-F5344CB8AC3E}">
        <p14:creationId xmlns:p14="http://schemas.microsoft.com/office/powerpoint/2010/main" val="115056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09E19-6A02-6A40-A10F-06F2C5EC33B0}"/>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EE827-798F-2444-B508-7CA1A28C7B95}"/>
                  </a:ext>
                </a:extLst>
              </p:cNvPr>
              <p:cNvSpPr txBox="1"/>
              <p:nvPr/>
            </p:nvSpPr>
            <p:spPr>
              <a:xfrm>
                <a:off x="301692" y="572115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3A4EE827-798F-2444-B508-7CA1A28C7B95}"/>
                  </a:ext>
                </a:extLst>
              </p:cNvPr>
              <p:cNvSpPr txBox="1">
                <a:spLocks noRot="1" noChangeAspect="1" noMove="1" noResize="1" noEditPoints="1" noAdjustHandles="1" noChangeArrowheads="1" noChangeShapeType="1" noTextEdit="1"/>
              </p:cNvSpPr>
              <p:nvPr/>
            </p:nvSpPr>
            <p:spPr>
              <a:xfrm>
                <a:off x="301692" y="5721152"/>
                <a:ext cx="1945084" cy="369332"/>
              </a:xfrm>
              <a:prstGeom prst="rect">
                <a:avLst/>
              </a:prstGeom>
              <a:blipFill>
                <a:blip r:embed="rId2"/>
                <a:stretch>
                  <a:fillRect l="-3268"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334893-633B-0148-AFE9-B4E2684A73BC}"/>
                  </a:ext>
                </a:extLst>
              </p:cNvPr>
              <p:cNvSpPr txBox="1"/>
              <p:nvPr/>
            </p:nvSpPr>
            <p:spPr>
              <a:xfrm>
                <a:off x="2341560" y="570596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=0.044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8334893-633B-0148-AFE9-B4E2684A73BC}"/>
                  </a:ext>
                </a:extLst>
              </p:cNvPr>
              <p:cNvSpPr txBox="1">
                <a:spLocks noRot="1" noChangeAspect="1" noMove="1" noResize="1" noEditPoints="1" noAdjustHandles="1" noChangeArrowheads="1" noChangeShapeType="1" noTextEdit="1"/>
              </p:cNvSpPr>
              <p:nvPr/>
            </p:nvSpPr>
            <p:spPr>
              <a:xfrm>
                <a:off x="2341560" y="5705969"/>
                <a:ext cx="1945084" cy="369332"/>
              </a:xfrm>
              <a:prstGeom prst="rect">
                <a:avLst/>
              </a:prstGeom>
              <a:blipFill>
                <a:blip r:embed="rId3"/>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71B34-81C6-5B44-909B-39004332F79E}"/>
                  </a:ext>
                </a:extLst>
              </p:cNvPr>
              <p:cNvSpPr txBox="1"/>
              <p:nvPr/>
            </p:nvSpPr>
            <p:spPr>
              <a:xfrm>
                <a:off x="4252764" y="5736331"/>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B471B34-81C6-5B44-909B-39004332F79E}"/>
                  </a:ext>
                </a:extLst>
              </p:cNvPr>
              <p:cNvSpPr txBox="1">
                <a:spLocks noRot="1" noChangeAspect="1" noMove="1" noResize="1" noEditPoints="1" noAdjustHandles="1" noChangeArrowheads="1" noChangeShapeType="1" noTextEdit="1"/>
              </p:cNvSpPr>
              <p:nvPr/>
            </p:nvSpPr>
            <p:spPr>
              <a:xfrm>
                <a:off x="4252764" y="5736331"/>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7284A5-918D-734C-B421-5744282BD6A4}"/>
                  </a:ext>
                </a:extLst>
              </p:cNvPr>
              <p:cNvSpPr txBox="1"/>
              <p:nvPr/>
            </p:nvSpPr>
            <p:spPr>
              <a:xfrm>
                <a:off x="6258752" y="5736331"/>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937284A5-918D-734C-B421-5744282BD6A4}"/>
                  </a:ext>
                </a:extLst>
              </p:cNvPr>
              <p:cNvSpPr txBox="1">
                <a:spLocks noRot="1" noChangeAspect="1" noMove="1" noResize="1" noEditPoints="1" noAdjustHandles="1" noChangeArrowheads="1" noChangeShapeType="1" noTextEdit="1"/>
              </p:cNvSpPr>
              <p:nvPr/>
            </p:nvSpPr>
            <p:spPr>
              <a:xfrm>
                <a:off x="6258752" y="5736331"/>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00494-75D8-E446-B746-D89ED4C2671E}"/>
                  </a:ext>
                </a:extLst>
              </p:cNvPr>
              <p:cNvSpPr txBox="1"/>
              <p:nvPr/>
            </p:nvSpPr>
            <p:spPr>
              <a:xfrm>
                <a:off x="8158101" y="5736331"/>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=0.155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C2E00494-75D8-E446-B746-D89ED4C2671E}"/>
                  </a:ext>
                </a:extLst>
              </p:cNvPr>
              <p:cNvSpPr txBox="1">
                <a:spLocks noRot="1" noChangeAspect="1" noMove="1" noResize="1" noEditPoints="1" noAdjustHandles="1" noChangeArrowheads="1" noChangeShapeType="1" noTextEdit="1"/>
              </p:cNvSpPr>
              <p:nvPr/>
            </p:nvSpPr>
            <p:spPr>
              <a:xfrm>
                <a:off x="8158101" y="5736331"/>
                <a:ext cx="1945084" cy="369332"/>
              </a:xfrm>
              <a:prstGeom prst="rect">
                <a:avLst/>
              </a:prstGeom>
              <a:blipFill>
                <a:blip r:embed="rId6"/>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CF6DA-DC2E-8346-AB10-E9E7E6BC9BBC}"/>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C46CF6DA-DC2E-8346-AB10-E9E7E6BC9BBC}"/>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8C0132F-1E3E-1646-B2E5-A7466471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92" y="1772489"/>
            <a:ext cx="1948679" cy="3869834"/>
          </a:xfrm>
          <a:prstGeom prst="rect">
            <a:avLst/>
          </a:prstGeom>
        </p:spPr>
      </p:pic>
      <p:pic>
        <p:nvPicPr>
          <p:cNvPr id="14" name="Picture 13">
            <a:extLst>
              <a:ext uri="{FF2B5EF4-FFF2-40B4-BE49-F238E27FC236}">
                <a16:creationId xmlns:a16="http://schemas.microsoft.com/office/drawing/2014/main" id="{DC3273B7-5FC4-8447-BC85-736158F75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900" y="1772489"/>
            <a:ext cx="1959979" cy="3892275"/>
          </a:xfrm>
          <a:prstGeom prst="rect">
            <a:avLst/>
          </a:prstGeom>
        </p:spPr>
      </p:pic>
      <p:pic>
        <p:nvPicPr>
          <p:cNvPr id="16" name="Picture 15">
            <a:extLst>
              <a:ext uri="{FF2B5EF4-FFF2-40B4-BE49-F238E27FC236}">
                <a16:creationId xmlns:a16="http://schemas.microsoft.com/office/drawing/2014/main" id="{3C543F08-6DCB-5041-8B9F-D6FBD7F2E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64" y="1772489"/>
            <a:ext cx="1947553" cy="3867598"/>
          </a:xfrm>
          <a:prstGeom prst="rect">
            <a:avLst/>
          </a:prstGeom>
        </p:spPr>
      </p:pic>
      <p:pic>
        <p:nvPicPr>
          <p:cNvPr id="18" name="Picture 17">
            <a:extLst>
              <a:ext uri="{FF2B5EF4-FFF2-40B4-BE49-F238E27FC236}">
                <a16:creationId xmlns:a16="http://schemas.microsoft.com/office/drawing/2014/main" id="{E1FEA1AE-B506-4F4F-B232-DF0B4059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1418" y="1772489"/>
            <a:ext cx="1947553" cy="3867598"/>
          </a:xfrm>
          <a:prstGeom prst="rect">
            <a:avLst/>
          </a:prstGeom>
        </p:spPr>
      </p:pic>
      <p:pic>
        <p:nvPicPr>
          <p:cNvPr id="22" name="Picture 21">
            <a:extLst>
              <a:ext uri="{FF2B5EF4-FFF2-40B4-BE49-F238E27FC236}">
                <a16:creationId xmlns:a16="http://schemas.microsoft.com/office/drawing/2014/main" id="{E7BB888C-152A-AD42-AD40-C8889015EE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71" y="1772489"/>
            <a:ext cx="1951086" cy="3874614"/>
          </a:xfrm>
          <a:prstGeom prst="rect">
            <a:avLst/>
          </a:prstGeom>
        </p:spPr>
      </p:pic>
      <p:pic>
        <p:nvPicPr>
          <p:cNvPr id="24" name="Picture 23">
            <a:extLst>
              <a:ext uri="{FF2B5EF4-FFF2-40B4-BE49-F238E27FC236}">
                <a16:creationId xmlns:a16="http://schemas.microsoft.com/office/drawing/2014/main" id="{D3040576-8562-CF43-9732-0EBE789F37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94027" y="1772489"/>
            <a:ext cx="1959978" cy="389227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65879-E289-FE4E-B0D1-E04BF9ACB7FC}"/>
                  </a:ext>
                </a:extLst>
              </p:cNvPr>
              <p:cNvSpPr txBox="1"/>
              <p:nvPr/>
            </p:nvSpPr>
            <p:spPr>
              <a:xfrm>
                <a:off x="10140577" y="5705969"/>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5" name="TextBox 24">
                <a:extLst>
                  <a:ext uri="{FF2B5EF4-FFF2-40B4-BE49-F238E27FC236}">
                    <a16:creationId xmlns:a16="http://schemas.microsoft.com/office/drawing/2014/main" id="{69A65879-E289-FE4E-B0D1-E04BF9ACB7FC}"/>
                  </a:ext>
                </a:extLst>
              </p:cNvPr>
              <p:cNvSpPr txBox="1">
                <a:spLocks noRot="1" noChangeAspect="1" noMove="1" noResize="1" noEditPoints="1" noAdjustHandles="1" noChangeArrowheads="1" noChangeShapeType="1" noTextEdit="1"/>
              </p:cNvSpPr>
              <p:nvPr/>
            </p:nvSpPr>
            <p:spPr>
              <a:xfrm>
                <a:off x="10140577" y="5705969"/>
                <a:ext cx="1945084" cy="369332"/>
              </a:xfrm>
              <a:prstGeom prst="rect">
                <a:avLst/>
              </a:prstGeom>
              <a:blipFill>
                <a:blip r:embed="rId14"/>
                <a:stretch>
                  <a:fillRect l="-1935"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3475753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5196-0006-674B-BFAF-94FDEDD6FBA8}"/>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53247-271F-F44E-B222-2BCB391738C8}"/>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3DE53247-271F-F44E-B222-2BCB391738C8}"/>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3EF46-5DC7-2047-A57A-1459D2AFB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161" y="1835380"/>
            <a:ext cx="2122538" cy="4215097"/>
          </a:xfrm>
          <a:prstGeom prst="rect">
            <a:avLst/>
          </a:prstGeom>
        </p:spPr>
      </p:pic>
      <p:pic>
        <p:nvPicPr>
          <p:cNvPr id="11" name="Picture 10">
            <a:extLst>
              <a:ext uri="{FF2B5EF4-FFF2-40B4-BE49-F238E27FC236}">
                <a16:creationId xmlns:a16="http://schemas.microsoft.com/office/drawing/2014/main" id="{B0D16879-83B9-FE4D-B008-AF2734F9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700" y="1835380"/>
            <a:ext cx="2122538" cy="4215097"/>
          </a:xfrm>
          <a:prstGeom prst="rect">
            <a:avLst/>
          </a:prstGeom>
        </p:spPr>
      </p:pic>
      <p:pic>
        <p:nvPicPr>
          <p:cNvPr id="13" name="Picture 12">
            <a:extLst>
              <a:ext uri="{FF2B5EF4-FFF2-40B4-BE49-F238E27FC236}">
                <a16:creationId xmlns:a16="http://schemas.microsoft.com/office/drawing/2014/main" id="{8FFCC884-287E-2C4C-8F9A-F403E136B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238" y="1835380"/>
            <a:ext cx="2122538" cy="421509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B900E-125C-9E42-BB1D-B7F0D93FE30C}"/>
                  </a:ext>
                </a:extLst>
              </p:cNvPr>
              <p:cNvSpPr txBox="1"/>
              <p:nvPr/>
            </p:nvSpPr>
            <p:spPr>
              <a:xfrm>
                <a:off x="4908887" y="6202436"/>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=0.335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627B900E-125C-9E42-BB1D-B7F0D93FE30C}"/>
                  </a:ext>
                </a:extLst>
              </p:cNvPr>
              <p:cNvSpPr txBox="1">
                <a:spLocks noRot="1" noChangeAspect="1" noMove="1" noResize="1" noEditPoints="1" noAdjustHandles="1" noChangeArrowheads="1" noChangeShapeType="1" noTextEdit="1"/>
              </p:cNvSpPr>
              <p:nvPr/>
            </p:nvSpPr>
            <p:spPr>
              <a:xfrm>
                <a:off x="4908887" y="6202436"/>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AB9CBA-FEA4-7244-8707-A8C64451DCBB}"/>
                  </a:ext>
                </a:extLst>
              </p:cNvPr>
              <p:cNvSpPr txBox="1"/>
              <p:nvPr/>
            </p:nvSpPr>
            <p:spPr>
              <a:xfrm>
                <a:off x="6942698" y="6238973"/>
                <a:ext cx="2122539" cy="369332"/>
              </a:xfrm>
              <a:prstGeom prst="rect">
                <a:avLst/>
              </a:prstGeom>
              <a:noFill/>
            </p:spPr>
            <p:txBody>
              <a:bodyPr wrap="squar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7EAB9CBA-FEA4-7244-8707-A8C64451DCBB}"/>
                  </a:ext>
                </a:extLst>
              </p:cNvPr>
              <p:cNvSpPr txBox="1">
                <a:spLocks noRot="1" noChangeAspect="1" noMove="1" noResize="1" noEditPoints="1" noAdjustHandles="1" noChangeArrowheads="1" noChangeShapeType="1" noTextEdit="1"/>
              </p:cNvSpPr>
              <p:nvPr/>
            </p:nvSpPr>
            <p:spPr>
              <a:xfrm>
                <a:off x="6942698" y="6238973"/>
                <a:ext cx="2122539" cy="369332"/>
              </a:xfrm>
              <a:prstGeom prst="rect">
                <a:avLst/>
              </a:prstGeom>
              <a:blipFill>
                <a:blip r:embed="rId7"/>
                <a:stretch>
                  <a:fillRect l="-2381"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3D7B51E-22F0-3C4C-9C5A-CD6AE9934B75}"/>
                  </a:ext>
                </a:extLst>
              </p:cNvPr>
              <p:cNvSpPr txBox="1"/>
              <p:nvPr/>
            </p:nvSpPr>
            <p:spPr>
              <a:xfrm>
                <a:off x="9065237" y="6202436"/>
                <a:ext cx="2211267" cy="369332"/>
              </a:xfrm>
              <a:prstGeom prst="rect">
                <a:avLst/>
              </a:prstGeom>
              <a:noFill/>
            </p:spPr>
            <p:txBody>
              <a:bodyPr wrap="square" rtlCol="0">
                <a:spAutoFit/>
              </a:bodyPr>
              <a:lstStyle/>
              <a:p>
                <a:r>
                  <a:rPr lang="da-DK" dirty="0"/>
                  <a:t>I11: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53D7B51E-22F0-3C4C-9C5A-CD6AE9934B75}"/>
                  </a:ext>
                </a:extLst>
              </p:cNvPr>
              <p:cNvSpPr txBox="1">
                <a:spLocks noRot="1" noChangeAspect="1" noMove="1" noResize="1" noEditPoints="1" noAdjustHandles="1" noChangeArrowheads="1" noChangeShapeType="1" noTextEdit="1"/>
              </p:cNvSpPr>
              <p:nvPr/>
            </p:nvSpPr>
            <p:spPr>
              <a:xfrm>
                <a:off x="9065237" y="6202436"/>
                <a:ext cx="2211267" cy="369332"/>
              </a:xfrm>
              <a:prstGeom prst="rect">
                <a:avLst/>
              </a:prstGeom>
              <a:blipFill>
                <a:blip r:embed="rId8"/>
                <a:stretch>
                  <a:fillRect l="-2286" t="-3333"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6CE740-20F2-2945-AE6F-6C1DB68E3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082" y="1835378"/>
            <a:ext cx="2122538" cy="4215097"/>
          </a:xfrm>
          <a:prstGeom prst="rect">
            <a:avLst/>
          </a:prstGeom>
        </p:spPr>
      </p:pic>
      <p:pic>
        <p:nvPicPr>
          <p:cNvPr id="7" name="Picture 6">
            <a:extLst>
              <a:ext uri="{FF2B5EF4-FFF2-40B4-BE49-F238E27FC236}">
                <a16:creationId xmlns:a16="http://schemas.microsoft.com/office/drawing/2014/main" id="{3926FF77-A270-7E43-A20F-07FCAF03E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7622" y="1835378"/>
            <a:ext cx="2122538" cy="421509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80D78-B039-2649-B462-F1BA65EA47D6}"/>
                  </a:ext>
                </a:extLst>
              </p:cNvPr>
              <p:cNvSpPr txBox="1"/>
              <p:nvPr/>
            </p:nvSpPr>
            <p:spPr>
              <a:xfrm>
                <a:off x="2875076" y="6202436"/>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=0.287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id="{AE180D78-B039-2649-B462-F1BA65EA47D6}"/>
                  </a:ext>
                </a:extLst>
              </p:cNvPr>
              <p:cNvSpPr txBox="1">
                <a:spLocks noRot="1" noChangeAspect="1" noMove="1" noResize="1" noEditPoints="1" noAdjustHandles="1" noChangeArrowheads="1" noChangeShapeType="1" noTextEdit="1"/>
              </p:cNvSpPr>
              <p:nvPr/>
            </p:nvSpPr>
            <p:spPr>
              <a:xfrm>
                <a:off x="2875076" y="6202436"/>
                <a:ext cx="1945084" cy="369332"/>
              </a:xfrm>
              <a:prstGeom prst="rect">
                <a:avLst/>
              </a:prstGeom>
              <a:blipFill>
                <a:blip r:embed="rId11"/>
                <a:stretch>
                  <a:fillRect l="-1935"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F0FCA-5553-4045-A6DF-09B982C11C37}"/>
                  </a:ext>
                </a:extLst>
              </p:cNvPr>
              <p:cNvSpPr txBox="1"/>
              <p:nvPr/>
            </p:nvSpPr>
            <p:spPr>
              <a:xfrm>
                <a:off x="706802" y="6202436"/>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=0.260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5" name="TextBox 14">
                <a:extLst>
                  <a:ext uri="{FF2B5EF4-FFF2-40B4-BE49-F238E27FC236}">
                    <a16:creationId xmlns:a16="http://schemas.microsoft.com/office/drawing/2014/main" id="{ADEF0FCA-5553-4045-A6DF-09B982C11C37}"/>
                  </a:ext>
                </a:extLst>
              </p:cNvPr>
              <p:cNvSpPr txBox="1">
                <a:spLocks noRot="1" noChangeAspect="1" noMove="1" noResize="1" noEditPoints="1" noAdjustHandles="1" noChangeArrowheads="1" noChangeShapeType="1" noTextEdit="1"/>
              </p:cNvSpPr>
              <p:nvPr/>
            </p:nvSpPr>
            <p:spPr>
              <a:xfrm>
                <a:off x="706802" y="6202436"/>
                <a:ext cx="1945084" cy="369332"/>
              </a:xfrm>
              <a:prstGeom prst="rect">
                <a:avLst/>
              </a:prstGeom>
              <a:blipFill>
                <a:blip r:embed="rId12"/>
                <a:stretch>
                  <a:fillRect l="-2597"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419656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54031-4E65-C84F-AB4F-C97148586DC5}"/>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58CDE4-4F58-0D4F-AD51-E357778057A3}"/>
                  </a:ext>
                </a:extLst>
              </p:cNvPr>
              <p:cNvSpPr txBox="1"/>
              <p:nvPr/>
            </p:nvSpPr>
            <p:spPr>
              <a:xfrm>
                <a:off x="106888" y="5721150"/>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8158CDE4-4F58-0D4F-AD51-E357778057A3}"/>
                  </a:ext>
                </a:extLst>
              </p:cNvPr>
              <p:cNvSpPr txBox="1">
                <a:spLocks noRot="1" noChangeAspect="1" noMove="1" noResize="1" noEditPoints="1" noAdjustHandles="1" noChangeArrowheads="1" noChangeShapeType="1" noTextEdit="1"/>
              </p:cNvSpPr>
              <p:nvPr/>
            </p:nvSpPr>
            <p:spPr>
              <a:xfrm>
                <a:off x="106888" y="5721150"/>
                <a:ext cx="1945084" cy="369332"/>
              </a:xfrm>
              <a:prstGeom prst="rect">
                <a:avLst/>
              </a:prstGeom>
              <a:blipFill>
                <a:blip r:embed="rId2"/>
                <a:stretch>
                  <a:fillRect l="-1935"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B9EFC2-FDFE-BC4B-97CD-5AD8193ACCF3}"/>
                  </a:ext>
                </a:extLst>
              </p:cNvPr>
              <p:cNvSpPr txBox="1"/>
              <p:nvPr/>
            </p:nvSpPr>
            <p:spPr>
              <a:xfrm>
                <a:off x="2187424" y="575280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=0.145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22B9EFC2-FDFE-BC4B-97CD-5AD8193ACCF3}"/>
                  </a:ext>
                </a:extLst>
              </p:cNvPr>
              <p:cNvSpPr txBox="1">
                <a:spLocks noRot="1" noChangeAspect="1" noMove="1" noResize="1" noEditPoints="1" noAdjustHandles="1" noChangeArrowheads="1" noChangeShapeType="1" noTextEdit="1"/>
              </p:cNvSpPr>
              <p:nvPr/>
            </p:nvSpPr>
            <p:spPr>
              <a:xfrm>
                <a:off x="2187424" y="5752807"/>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26FE96-CEA9-7148-9810-F6802BB35389}"/>
                  </a:ext>
                </a:extLst>
              </p:cNvPr>
              <p:cNvSpPr txBox="1"/>
              <p:nvPr/>
            </p:nvSpPr>
            <p:spPr>
              <a:xfrm>
                <a:off x="4222983" y="5801758"/>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9F26FE96-CEA9-7148-9810-F6802BB35389}"/>
                  </a:ext>
                </a:extLst>
              </p:cNvPr>
              <p:cNvSpPr txBox="1">
                <a:spLocks noRot="1" noChangeAspect="1" noMove="1" noResize="1" noEditPoints="1" noAdjustHandles="1" noChangeArrowheads="1" noChangeShapeType="1" noTextEdit="1"/>
              </p:cNvSpPr>
              <p:nvPr/>
            </p:nvSpPr>
            <p:spPr>
              <a:xfrm>
                <a:off x="4222983" y="5801758"/>
                <a:ext cx="1945084" cy="369332"/>
              </a:xfrm>
              <a:prstGeom prst="rect">
                <a:avLst/>
              </a:prstGeom>
              <a:blipFill>
                <a:blip r:embed="rId4"/>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A521EA-7202-2E4A-8CC0-C40D09D9A808}"/>
                  </a:ext>
                </a:extLst>
              </p:cNvPr>
              <p:cNvSpPr txBox="1"/>
              <p:nvPr/>
            </p:nvSpPr>
            <p:spPr>
              <a:xfrm>
                <a:off x="6168067" y="5808768"/>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8A521EA-7202-2E4A-8CC0-C40D09D9A808}"/>
                  </a:ext>
                </a:extLst>
              </p:cNvPr>
              <p:cNvSpPr txBox="1">
                <a:spLocks noRot="1" noChangeAspect="1" noMove="1" noResize="1" noEditPoints="1" noAdjustHandles="1" noChangeArrowheads="1" noChangeShapeType="1" noTextEdit="1"/>
              </p:cNvSpPr>
              <p:nvPr/>
            </p:nvSpPr>
            <p:spPr>
              <a:xfrm>
                <a:off x="6168067" y="5808768"/>
                <a:ext cx="1945084" cy="369332"/>
              </a:xfrm>
              <a:prstGeom prst="rect">
                <a:avLst/>
              </a:prstGeom>
              <a:blipFill>
                <a:blip r:embed="rId5"/>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56664C-FC63-084B-9FE9-2AD8D24E1C49}"/>
                  </a:ext>
                </a:extLst>
              </p:cNvPr>
              <p:cNvSpPr txBox="1"/>
              <p:nvPr/>
            </p:nvSpPr>
            <p:spPr>
              <a:xfrm>
                <a:off x="8150963" y="5808768"/>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=0.341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BF56664C-FC63-084B-9FE9-2AD8D24E1C49}"/>
                  </a:ext>
                </a:extLst>
              </p:cNvPr>
              <p:cNvSpPr txBox="1">
                <a:spLocks noRot="1" noChangeAspect="1" noMove="1" noResize="1" noEditPoints="1" noAdjustHandles="1" noChangeArrowheads="1" noChangeShapeType="1" noTextEdit="1"/>
              </p:cNvSpPr>
              <p:nvPr/>
            </p:nvSpPr>
            <p:spPr>
              <a:xfrm>
                <a:off x="8150963" y="5808768"/>
                <a:ext cx="1945084" cy="369332"/>
              </a:xfrm>
              <a:prstGeom prst="rect">
                <a:avLst/>
              </a:prstGeom>
              <a:blipFill>
                <a:blip r:embed="rId6"/>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4BE26-3B16-5442-9EA2-96518F205E14}"/>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10" name="TextBox 9">
                <a:extLst>
                  <a:ext uri="{FF2B5EF4-FFF2-40B4-BE49-F238E27FC236}">
                    <a16:creationId xmlns:a16="http://schemas.microsoft.com/office/drawing/2014/main" id="{ABD4BE26-3B16-5442-9EA2-96518F205E14}"/>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7"/>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31FAEF-E00F-9443-9A85-488F20BB90DF}"/>
                  </a:ext>
                </a:extLst>
              </p:cNvPr>
              <p:cNvSpPr txBox="1"/>
              <p:nvPr/>
            </p:nvSpPr>
            <p:spPr>
              <a:xfrm>
                <a:off x="10178388" y="5801758"/>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=0.352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id="{3E31FAEF-E00F-9443-9A85-488F20BB90DF}"/>
                  </a:ext>
                </a:extLst>
              </p:cNvPr>
              <p:cNvSpPr txBox="1">
                <a:spLocks noRot="1" noChangeAspect="1" noMove="1" noResize="1" noEditPoints="1" noAdjustHandles="1" noChangeArrowheads="1" noChangeShapeType="1" noTextEdit="1"/>
              </p:cNvSpPr>
              <p:nvPr/>
            </p:nvSpPr>
            <p:spPr>
              <a:xfrm>
                <a:off x="10178388" y="5801758"/>
                <a:ext cx="1945084" cy="369332"/>
              </a:xfrm>
              <a:prstGeom prst="rect">
                <a:avLst/>
              </a:prstGeom>
              <a:blipFill>
                <a:blip r:embed="rId8"/>
                <a:stretch>
                  <a:fillRect l="-1935" t="-6667" b="-2333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530D628-2BF4-D844-B59F-FEE8C6F27C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65" y="1733398"/>
            <a:ext cx="2000413" cy="3972571"/>
          </a:xfrm>
          <a:prstGeom prst="rect">
            <a:avLst/>
          </a:prstGeom>
        </p:spPr>
      </p:pic>
      <p:pic>
        <p:nvPicPr>
          <p:cNvPr id="15" name="Picture 14">
            <a:extLst>
              <a:ext uri="{FF2B5EF4-FFF2-40B4-BE49-F238E27FC236}">
                <a16:creationId xmlns:a16="http://schemas.microsoft.com/office/drawing/2014/main" id="{9072D63E-8431-6B4B-8C01-C398183A4F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430" y="1744799"/>
            <a:ext cx="2002316" cy="3976351"/>
          </a:xfrm>
          <a:prstGeom prst="rect">
            <a:avLst/>
          </a:prstGeom>
        </p:spPr>
      </p:pic>
      <p:pic>
        <p:nvPicPr>
          <p:cNvPr id="17" name="Picture 16">
            <a:extLst>
              <a:ext uri="{FF2B5EF4-FFF2-40B4-BE49-F238E27FC236}">
                <a16:creationId xmlns:a16="http://schemas.microsoft.com/office/drawing/2014/main" id="{595E734B-3A4C-4D4A-8158-34355DB261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0227" y="1744799"/>
            <a:ext cx="2031807" cy="4034916"/>
          </a:xfrm>
          <a:prstGeom prst="rect">
            <a:avLst/>
          </a:prstGeom>
        </p:spPr>
      </p:pic>
      <p:pic>
        <p:nvPicPr>
          <p:cNvPr id="21" name="Picture 20">
            <a:extLst>
              <a:ext uri="{FF2B5EF4-FFF2-40B4-BE49-F238E27FC236}">
                <a16:creationId xmlns:a16="http://schemas.microsoft.com/office/drawing/2014/main" id="{4C4AA53D-9675-2045-9386-895FFD162B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382" y="1744799"/>
            <a:ext cx="2042907" cy="4056959"/>
          </a:xfrm>
          <a:prstGeom prst="rect">
            <a:avLst/>
          </a:prstGeom>
        </p:spPr>
      </p:pic>
      <p:pic>
        <p:nvPicPr>
          <p:cNvPr id="25" name="Picture 24">
            <a:extLst>
              <a:ext uri="{FF2B5EF4-FFF2-40B4-BE49-F238E27FC236}">
                <a16:creationId xmlns:a16="http://schemas.microsoft.com/office/drawing/2014/main" id="{ABD80AB7-A0D4-FD48-AF15-6ECCAFEB11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7081" y="1744799"/>
            <a:ext cx="2024517" cy="4020439"/>
          </a:xfrm>
          <a:prstGeom prst="rect">
            <a:avLst/>
          </a:prstGeom>
        </p:spPr>
      </p:pic>
      <p:pic>
        <p:nvPicPr>
          <p:cNvPr id="27" name="Picture 26">
            <a:extLst>
              <a:ext uri="{FF2B5EF4-FFF2-40B4-BE49-F238E27FC236}">
                <a16:creationId xmlns:a16="http://schemas.microsoft.com/office/drawing/2014/main" id="{1D59895D-E5EE-7742-9356-180F14189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765" y="1744799"/>
            <a:ext cx="2020707" cy="4012873"/>
          </a:xfrm>
          <a:prstGeom prst="rect">
            <a:avLst/>
          </a:prstGeom>
        </p:spPr>
      </p:pic>
    </p:spTree>
    <p:extLst>
      <p:ext uri="{BB962C8B-B14F-4D97-AF65-F5344CB8AC3E}">
        <p14:creationId xmlns:p14="http://schemas.microsoft.com/office/powerpoint/2010/main" val="417411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EBEB4-C1CF-F047-9231-C101CC5564A1}"/>
              </a:ext>
            </a:extLst>
          </p:cNvPr>
          <p:cNvSpPr>
            <a:spLocks noGrp="1"/>
          </p:cNvSpPr>
          <p:nvPr>
            <p:ph type="title"/>
          </p:nvPr>
        </p:nvSpPr>
        <p:spPr>
          <a:xfrm>
            <a:off x="1531916" y="146751"/>
            <a:ext cx="6472053" cy="565767"/>
          </a:xfrm>
          <a:solidFill>
            <a:schemeClr val="accent2"/>
          </a:solidFill>
        </p:spPr>
        <p:txBody>
          <a:bodyPr>
            <a:normAutofit fontScale="90000"/>
          </a:bodyPr>
          <a:lstStyle/>
          <a:p>
            <a:r>
              <a:rPr lang="da-DK" dirty="0"/>
              <a:t>V</a:t>
            </a:r>
            <a:r>
              <a:rPr lang="da-DK" baseline="-25000" dirty="0"/>
              <a:t>2</a:t>
            </a:r>
            <a:r>
              <a:rPr lang="da-DK" dirty="0"/>
              <a:t>O</a:t>
            </a:r>
            <a:r>
              <a:rPr lang="da-DK" baseline="-25000" dirty="0"/>
              <a:t>5 </a:t>
            </a:r>
            <a:r>
              <a:rPr lang="da-DK" dirty="0"/>
              <a:t>Clusters (1by4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2275C-F7F7-4548-B2A5-BE9A55DE5522}"/>
                  </a:ext>
                </a:extLst>
              </p:cNvPr>
              <p:cNvSpPr txBox="1"/>
              <p:nvPr/>
            </p:nvSpPr>
            <p:spPr>
              <a:xfrm>
                <a:off x="1057275" y="940136"/>
                <a:ext cx="4310371" cy="3914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baseline="-25000" smtClean="0">
                          <a:latin typeface="Cambria Math" panose="02040503050406030204" pitchFamily="18" charset="0"/>
                        </a:rPr>
                        <m:t>5</m:t>
                      </m:r>
                      <m:r>
                        <a:rPr lang="en-US" b="0" i="1" smtClean="0">
                          <a:latin typeface="Cambria Math" panose="02040503050406030204" pitchFamily="18" charset="0"/>
                        </a:rPr>
                        <m:t>+2 </m:t>
                      </m:r>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ea typeface="Cambria Math" panose="02040503050406030204" pitchFamily="18" charset="0"/>
                            </a:rPr>
                          </m:ctrlPr>
                        </m:groupChrPr>
                        <m:e>
                          <m:r>
                            <m:rPr>
                              <m:brk m:alnAt="2"/>
                            </m:rP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𝑖𝑂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brk m:alnAt="2"/>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01</m:t>
                              </m:r>
                            </m:e>
                          </m:d>
                          <m:r>
                            <m:rPr>
                              <m:brk m:alnAt="2"/>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𝑠𝑢𝑟𝑓𝑎𝑐𝑒</m:t>
                          </m:r>
                        </m:e>
                      </m:groupChr>
                    </m:oMath>
                  </m:oMathPara>
                </a14:m>
                <a:endParaRPr lang="da-DK" dirty="0"/>
              </a:p>
            </p:txBody>
          </p:sp>
        </mc:Choice>
        <mc:Fallback xmlns="">
          <p:sp>
            <p:nvSpPr>
              <p:cNvPr id="5" name="TextBox 4">
                <a:extLst>
                  <a:ext uri="{FF2B5EF4-FFF2-40B4-BE49-F238E27FC236}">
                    <a16:creationId xmlns:a16="http://schemas.microsoft.com/office/drawing/2014/main" id="{B6F2275C-F7F7-4548-B2A5-BE9A55DE5522}"/>
                  </a:ext>
                </a:extLst>
              </p:cNvPr>
              <p:cNvSpPr txBox="1">
                <a:spLocks noRot="1" noChangeAspect="1" noMove="1" noResize="1" noEditPoints="1" noAdjustHandles="1" noChangeArrowheads="1" noChangeShapeType="1" noTextEdit="1"/>
              </p:cNvSpPr>
              <p:nvPr/>
            </p:nvSpPr>
            <p:spPr>
              <a:xfrm>
                <a:off x="1057275" y="940136"/>
                <a:ext cx="4310371" cy="391454"/>
              </a:xfrm>
              <a:prstGeom prst="rect">
                <a:avLst/>
              </a:prstGeom>
              <a:blipFill>
                <a:blip r:embed="rId2"/>
                <a:stretch>
                  <a:fillRect t="-3125" b="-25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9BDE81-5156-FF40-8E4D-FB1E576E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 y="1559208"/>
            <a:ext cx="2198836" cy="4366615"/>
          </a:xfrm>
          <a:prstGeom prst="rect">
            <a:avLst/>
          </a:prstGeom>
        </p:spPr>
      </p:pic>
      <p:pic>
        <p:nvPicPr>
          <p:cNvPr id="11" name="Picture 10">
            <a:extLst>
              <a:ext uri="{FF2B5EF4-FFF2-40B4-BE49-F238E27FC236}">
                <a16:creationId xmlns:a16="http://schemas.microsoft.com/office/drawing/2014/main" id="{7C964A1D-24A6-1342-95C2-150D1BC4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814" y="1559208"/>
            <a:ext cx="2198836" cy="4366615"/>
          </a:xfrm>
          <a:prstGeom prst="rect">
            <a:avLst/>
          </a:prstGeom>
        </p:spPr>
      </p:pic>
      <p:pic>
        <p:nvPicPr>
          <p:cNvPr id="15" name="Picture 14">
            <a:extLst>
              <a:ext uri="{FF2B5EF4-FFF2-40B4-BE49-F238E27FC236}">
                <a16:creationId xmlns:a16="http://schemas.microsoft.com/office/drawing/2014/main" id="{E6B9CFE7-6A2A-3440-89C8-0984DCB29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51" y="1559208"/>
            <a:ext cx="2198835" cy="436661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24BDD-9FD5-884A-95C3-E2C7D0E40DB9}"/>
                  </a:ext>
                </a:extLst>
              </p:cNvPr>
              <p:cNvSpPr txBox="1"/>
              <p:nvPr/>
            </p:nvSpPr>
            <p:spPr>
              <a:xfrm>
                <a:off x="341943" y="6108345"/>
                <a:ext cx="1945084" cy="369332"/>
              </a:xfrm>
              <a:prstGeom prst="rect">
                <a:avLst/>
              </a:prstGeom>
              <a:noFill/>
            </p:spPr>
            <p:txBody>
              <a:bodyPr wrap="squar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BAE24BDD-9FD5-884A-95C3-E2C7D0E40DB9}"/>
                  </a:ext>
                </a:extLst>
              </p:cNvPr>
              <p:cNvSpPr txBox="1">
                <a:spLocks noRot="1" noChangeAspect="1" noMove="1" noResize="1" noEditPoints="1" noAdjustHandles="1" noChangeArrowheads="1" noChangeShapeType="1" noTextEdit="1"/>
              </p:cNvSpPr>
              <p:nvPr/>
            </p:nvSpPr>
            <p:spPr>
              <a:xfrm>
                <a:off x="341943" y="6108345"/>
                <a:ext cx="1945084" cy="369332"/>
              </a:xfrm>
              <a:prstGeom prst="rect">
                <a:avLst/>
              </a:prstGeom>
              <a:blipFill>
                <a:blip r:embed="rId6"/>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8D4218-9D03-8448-8C57-3B69F17EFE9E}"/>
                  </a:ext>
                </a:extLst>
              </p:cNvPr>
              <p:cNvSpPr txBox="1"/>
              <p:nvPr/>
            </p:nvSpPr>
            <p:spPr>
              <a:xfrm>
                <a:off x="2241292" y="6108345"/>
                <a:ext cx="1945084" cy="369332"/>
              </a:xfrm>
              <a:prstGeom prst="rect">
                <a:avLst/>
              </a:prstGeom>
              <a:noFill/>
            </p:spPr>
            <p:txBody>
              <a:bodyPr wrap="squar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7" name="TextBox 16">
                <a:extLst>
                  <a:ext uri="{FF2B5EF4-FFF2-40B4-BE49-F238E27FC236}">
                    <a16:creationId xmlns:a16="http://schemas.microsoft.com/office/drawing/2014/main" id="{CE8D4218-9D03-8448-8C57-3B69F17EFE9E}"/>
                  </a:ext>
                </a:extLst>
              </p:cNvPr>
              <p:cNvSpPr txBox="1">
                <a:spLocks noRot="1" noChangeAspect="1" noMove="1" noResize="1" noEditPoints="1" noAdjustHandles="1" noChangeArrowheads="1" noChangeShapeType="1" noTextEdit="1"/>
              </p:cNvSpPr>
              <p:nvPr/>
            </p:nvSpPr>
            <p:spPr>
              <a:xfrm>
                <a:off x="2241292" y="6108345"/>
                <a:ext cx="1945084" cy="369332"/>
              </a:xfrm>
              <a:prstGeom prst="rect">
                <a:avLst/>
              </a:prstGeom>
              <a:blipFill>
                <a:blip r:embed="rId7"/>
                <a:stretch>
                  <a:fillRect l="-1935"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6B8A3E-9CAA-FC4C-B8CF-7BC67723F5D9}"/>
                  </a:ext>
                </a:extLst>
              </p:cNvPr>
              <p:cNvSpPr txBox="1"/>
              <p:nvPr/>
            </p:nvSpPr>
            <p:spPr>
              <a:xfrm>
                <a:off x="4629526" y="6108345"/>
                <a:ext cx="1945084" cy="369332"/>
              </a:xfrm>
              <a:prstGeom prst="rect">
                <a:avLst/>
              </a:prstGeom>
              <a:noFill/>
            </p:spPr>
            <p:txBody>
              <a:bodyPr wrap="squar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=0.684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8" name="TextBox 17">
                <a:extLst>
                  <a:ext uri="{FF2B5EF4-FFF2-40B4-BE49-F238E27FC236}">
                    <a16:creationId xmlns:a16="http://schemas.microsoft.com/office/drawing/2014/main" id="{6E6B8A3E-9CAA-FC4C-B8CF-7BC67723F5D9}"/>
                  </a:ext>
                </a:extLst>
              </p:cNvPr>
              <p:cNvSpPr txBox="1">
                <a:spLocks noRot="1" noChangeAspect="1" noMove="1" noResize="1" noEditPoints="1" noAdjustHandles="1" noChangeArrowheads="1" noChangeShapeType="1" noTextEdit="1"/>
              </p:cNvSpPr>
              <p:nvPr/>
            </p:nvSpPr>
            <p:spPr>
              <a:xfrm>
                <a:off x="4629526" y="6108345"/>
                <a:ext cx="1945084" cy="369332"/>
              </a:xfrm>
              <a:prstGeom prst="rect">
                <a:avLst/>
              </a:prstGeom>
              <a:blipFill>
                <a:blip r:embed="rId8"/>
                <a:stretch>
                  <a:fillRect l="-2597"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374948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a:t>
            </a:r>
          </a:p>
        </p:txBody>
      </p:sp>
      <p:sp>
        <p:nvSpPr>
          <p:cNvPr id="28" name="TextBox 27"/>
          <p:cNvSpPr txBox="1"/>
          <p:nvPr/>
        </p:nvSpPr>
        <p:spPr>
          <a:xfrm>
            <a:off x="1820487" y="5893724"/>
            <a:ext cx="2576946" cy="369332"/>
          </a:xfrm>
          <a:prstGeom prst="rect">
            <a:avLst/>
          </a:prstGeom>
          <a:noFill/>
        </p:spPr>
        <p:txBody>
          <a:bodyPr wrap="square" rtlCol="0">
            <a:spAutoFit/>
          </a:bodyPr>
          <a:lstStyle/>
          <a:p>
            <a:r>
              <a:rPr lang="en-US" dirty="0"/>
              <a:t> V2O5</a:t>
            </a:r>
          </a:p>
        </p:txBody>
      </p:sp>
      <p:sp>
        <p:nvSpPr>
          <p:cNvPr id="3" name="Rectangle 2"/>
          <p:cNvSpPr/>
          <p:nvPr/>
        </p:nvSpPr>
        <p:spPr>
          <a:xfrm>
            <a:off x="8659385" y="5859254"/>
            <a:ext cx="755335" cy="369332"/>
          </a:xfrm>
          <a:prstGeom prst="rect">
            <a:avLst/>
          </a:prstGeom>
        </p:spPr>
        <p:txBody>
          <a:bodyPr wrap="none">
            <a:spAutoFit/>
          </a:bodyPr>
          <a:lstStyle/>
          <a:p>
            <a:r>
              <a:rPr lang="en-US" dirty="0"/>
              <a:t>V2O5 </a:t>
            </a:r>
          </a:p>
        </p:txBody>
      </p:sp>
    </p:spTree>
    <p:extLst>
      <p:ext uri="{BB962C8B-B14F-4D97-AF65-F5344CB8AC3E}">
        <p14:creationId xmlns:p14="http://schemas.microsoft.com/office/powerpoint/2010/main" val="41901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29D0A-A3F5-2346-8938-1FC4CC01FB04}"/>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41E49-3B89-6545-B54A-4AF6D08B493E}"/>
                  </a:ext>
                </a:extLst>
              </p:cNvPr>
              <p:cNvSpPr txBox="1"/>
              <p:nvPr/>
            </p:nvSpPr>
            <p:spPr>
              <a:xfrm>
                <a:off x="83616" y="5426901"/>
                <a:ext cx="181684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AB341E49-3B89-6545-B54A-4AF6D08B493E}"/>
                  </a:ext>
                </a:extLst>
              </p:cNvPr>
              <p:cNvSpPr txBox="1">
                <a:spLocks noRot="1" noChangeAspect="1" noMove="1" noResize="1" noEditPoints="1" noAdjustHandles="1" noChangeArrowheads="1" noChangeShapeType="1" noTextEdit="1"/>
              </p:cNvSpPr>
              <p:nvPr/>
            </p:nvSpPr>
            <p:spPr>
              <a:xfrm>
                <a:off x="83616" y="5426901"/>
                <a:ext cx="1816844" cy="369332"/>
              </a:xfrm>
              <a:prstGeom prst="rect">
                <a:avLst/>
              </a:prstGeom>
              <a:blipFill>
                <a:blip r:embed="rId2"/>
                <a:stretch>
                  <a:fillRect l="-277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6B18DA-15E9-054F-9D6A-91F066FD4494}"/>
                  </a:ext>
                </a:extLst>
              </p:cNvPr>
              <p:cNvSpPr txBox="1"/>
              <p:nvPr/>
            </p:nvSpPr>
            <p:spPr>
              <a:xfrm>
                <a:off x="2123389" y="539675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866B18DA-15E9-054F-9D6A-91F066FD4494}"/>
                  </a:ext>
                </a:extLst>
              </p:cNvPr>
              <p:cNvSpPr txBox="1">
                <a:spLocks noRot="1" noChangeAspect="1" noMove="1" noResize="1" noEditPoints="1" noAdjustHandles="1" noChangeArrowheads="1" noChangeShapeType="1" noTextEdit="1"/>
              </p:cNvSpPr>
              <p:nvPr/>
            </p:nvSpPr>
            <p:spPr>
              <a:xfrm>
                <a:off x="2123389" y="5396754"/>
                <a:ext cx="1945084" cy="369332"/>
              </a:xfrm>
              <a:prstGeom prst="rect">
                <a:avLst/>
              </a:prstGeom>
              <a:blipFill>
                <a:blip r:embed="rId3"/>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3C2194-CEE8-F347-B928-EA4AEE54D397}"/>
                  </a:ext>
                </a:extLst>
              </p:cNvPr>
              <p:cNvSpPr txBox="1"/>
              <p:nvPr/>
            </p:nvSpPr>
            <p:spPr>
              <a:xfrm>
                <a:off x="4052339" y="5402623"/>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D63C2194-CEE8-F347-B928-EA4AEE54D397}"/>
                  </a:ext>
                </a:extLst>
              </p:cNvPr>
              <p:cNvSpPr txBox="1">
                <a:spLocks noRot="1" noChangeAspect="1" noMove="1" noResize="1" noEditPoints="1" noAdjustHandles="1" noChangeArrowheads="1" noChangeShapeType="1" noTextEdit="1"/>
              </p:cNvSpPr>
              <p:nvPr/>
            </p:nvSpPr>
            <p:spPr>
              <a:xfrm>
                <a:off x="4052339" y="5402623"/>
                <a:ext cx="1945084" cy="369332"/>
              </a:xfrm>
              <a:prstGeom prst="rect">
                <a:avLst/>
              </a:prstGeom>
              <a:blipFill>
                <a:blip r:embed="rId4"/>
                <a:stretch>
                  <a:fillRect l="-2597"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74EBC5-E9A3-FB40-A23E-862336268E2A}"/>
                  </a:ext>
                </a:extLst>
              </p:cNvPr>
              <p:cNvSpPr txBox="1"/>
              <p:nvPr/>
            </p:nvSpPr>
            <p:spPr>
              <a:xfrm>
                <a:off x="6231055" y="541951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6674EBC5-E9A3-FB40-A23E-862336268E2A}"/>
                  </a:ext>
                </a:extLst>
              </p:cNvPr>
              <p:cNvSpPr txBox="1">
                <a:spLocks noRot="1" noChangeAspect="1" noMove="1" noResize="1" noEditPoints="1" noAdjustHandles="1" noChangeArrowheads="1" noChangeShapeType="1" noTextEdit="1"/>
              </p:cNvSpPr>
              <p:nvPr/>
            </p:nvSpPr>
            <p:spPr>
              <a:xfrm>
                <a:off x="6231055" y="5419514"/>
                <a:ext cx="1945084" cy="369332"/>
              </a:xfrm>
              <a:prstGeom prst="rect">
                <a:avLst/>
              </a:prstGeom>
              <a:blipFill>
                <a:blip r:embed="rId5"/>
                <a:stretch>
                  <a:fillRect l="-259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420D6F-0871-B446-8CC2-C38A20B4681E}"/>
                  </a:ext>
                </a:extLst>
              </p:cNvPr>
              <p:cNvSpPr txBox="1"/>
              <p:nvPr/>
            </p:nvSpPr>
            <p:spPr>
              <a:xfrm>
                <a:off x="8235980" y="543011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=0.388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6420D6F-0871-B446-8CC2-C38A20B4681E}"/>
                  </a:ext>
                </a:extLst>
              </p:cNvPr>
              <p:cNvSpPr txBox="1">
                <a:spLocks noRot="1" noChangeAspect="1" noMove="1" noResize="1" noEditPoints="1" noAdjustHandles="1" noChangeArrowheads="1" noChangeShapeType="1" noTextEdit="1"/>
              </p:cNvSpPr>
              <p:nvPr/>
            </p:nvSpPr>
            <p:spPr>
              <a:xfrm>
                <a:off x="8235980" y="5430110"/>
                <a:ext cx="1945084" cy="369332"/>
              </a:xfrm>
              <a:prstGeom prst="rect">
                <a:avLst/>
              </a:prstGeom>
              <a:blipFill>
                <a:blip r:embed="rId6"/>
                <a:stretch>
                  <a:fillRect l="-2597"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456F653-A3E1-A044-986E-A02E6AB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60533"/>
            <a:ext cx="2112317" cy="3662736"/>
          </a:xfrm>
          <a:prstGeom prst="rect">
            <a:avLst/>
          </a:prstGeom>
        </p:spPr>
      </p:pic>
      <p:pic>
        <p:nvPicPr>
          <p:cNvPr id="17" name="Picture 16">
            <a:extLst>
              <a:ext uri="{FF2B5EF4-FFF2-40B4-BE49-F238E27FC236}">
                <a16:creationId xmlns:a16="http://schemas.microsoft.com/office/drawing/2014/main" id="{5AC24B8C-C515-5B49-AFD8-6C8898D9D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7782" y="1686415"/>
            <a:ext cx="2107084" cy="3653663"/>
          </a:xfrm>
          <a:prstGeom prst="rect">
            <a:avLst/>
          </a:prstGeom>
        </p:spPr>
      </p:pic>
      <p:pic>
        <p:nvPicPr>
          <p:cNvPr id="21" name="Picture 20">
            <a:extLst>
              <a:ext uri="{FF2B5EF4-FFF2-40B4-BE49-F238E27FC236}">
                <a16:creationId xmlns:a16="http://schemas.microsoft.com/office/drawing/2014/main" id="{F9DF3347-EA12-A640-ACA8-B383885C33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517" y="1690282"/>
            <a:ext cx="2102622" cy="3645927"/>
          </a:xfrm>
          <a:prstGeom prst="rect">
            <a:avLst/>
          </a:prstGeom>
        </p:spPr>
      </p:pic>
      <p:pic>
        <p:nvPicPr>
          <p:cNvPr id="25" name="Picture 24">
            <a:extLst>
              <a:ext uri="{FF2B5EF4-FFF2-40B4-BE49-F238E27FC236}">
                <a16:creationId xmlns:a16="http://schemas.microsoft.com/office/drawing/2014/main" id="{1C52D809-A0B4-CE45-BC55-122B15355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3828" y="1712540"/>
            <a:ext cx="2062023" cy="3575529"/>
          </a:xfrm>
          <a:prstGeom prst="rect">
            <a:avLst/>
          </a:prstGeom>
        </p:spPr>
      </p:pic>
      <p:pic>
        <p:nvPicPr>
          <p:cNvPr id="27" name="Picture 26">
            <a:extLst>
              <a:ext uri="{FF2B5EF4-FFF2-40B4-BE49-F238E27FC236}">
                <a16:creationId xmlns:a16="http://schemas.microsoft.com/office/drawing/2014/main" id="{614734F4-174D-D54F-9995-4BF2B34886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9677" y="1677343"/>
            <a:ext cx="2082323" cy="36107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DE645-0664-224D-B7DF-EDD103355792}"/>
                  </a:ext>
                </a:extLst>
              </p:cNvPr>
              <p:cNvSpPr txBox="1"/>
              <p:nvPr/>
            </p:nvSpPr>
            <p:spPr>
              <a:xfrm>
                <a:off x="10240905" y="5433455"/>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28" name="TextBox 27">
                <a:extLst>
                  <a:ext uri="{FF2B5EF4-FFF2-40B4-BE49-F238E27FC236}">
                    <a16:creationId xmlns:a16="http://schemas.microsoft.com/office/drawing/2014/main" id="{100DE645-0664-224D-B7DF-EDD103355792}"/>
                  </a:ext>
                </a:extLst>
              </p:cNvPr>
              <p:cNvSpPr txBox="1">
                <a:spLocks noRot="1" noChangeAspect="1" noMove="1" noResize="1" noEditPoints="1" noAdjustHandles="1" noChangeArrowheads="1" noChangeShapeType="1" noTextEdit="1"/>
              </p:cNvSpPr>
              <p:nvPr/>
            </p:nvSpPr>
            <p:spPr>
              <a:xfrm>
                <a:off x="10240905" y="5433455"/>
                <a:ext cx="1945084" cy="369332"/>
              </a:xfrm>
              <a:prstGeom prst="rect">
                <a:avLst/>
              </a:prstGeom>
              <a:blipFill>
                <a:blip r:embed="rId12"/>
                <a:stretch>
                  <a:fillRect l="-1935" t="-6667"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3DDA8DAE-DCE3-5A40-8131-A90C27B3B0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2317" y="1660533"/>
            <a:ext cx="1904207" cy="3662736"/>
          </a:xfrm>
          <a:prstGeom prst="rect">
            <a:avLst/>
          </a:prstGeom>
        </p:spPr>
      </p:pic>
    </p:spTree>
    <p:extLst>
      <p:ext uri="{BB962C8B-B14F-4D97-AF65-F5344CB8AC3E}">
        <p14:creationId xmlns:p14="http://schemas.microsoft.com/office/powerpoint/2010/main" val="467346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8DDE8E-FB69-9642-87A7-881545FF55AA}"/>
              </a:ext>
            </a:extLst>
          </p:cNvPr>
          <p:cNvSpPr>
            <a:spLocks noGrp="1"/>
          </p:cNvSpPr>
          <p:nvPr>
            <p:ph type="title"/>
          </p:nvPr>
        </p:nvSpPr>
        <p:spPr>
          <a:xfrm>
            <a:off x="2618644" y="170502"/>
            <a:ext cx="6602681" cy="577643"/>
          </a:xfrm>
          <a:solidFill>
            <a:schemeClr val="accent2"/>
          </a:solidFill>
        </p:spPr>
        <p:txBody>
          <a:bodyPr>
            <a:normAutofit fontScale="90000"/>
          </a:bodyPr>
          <a:lstStyle/>
          <a:p>
            <a:r>
              <a:rPr lang="da-DK" dirty="0"/>
              <a:t>V</a:t>
            </a:r>
            <a:r>
              <a:rPr lang="da-DK" baseline="-25000" dirty="0"/>
              <a:t>2</a:t>
            </a:r>
            <a:r>
              <a:rPr lang="da-DK" dirty="0"/>
              <a:t>O</a:t>
            </a:r>
            <a:r>
              <a:rPr lang="da-DK" baseline="-25000" dirty="0"/>
              <a:t>6 </a:t>
            </a:r>
            <a:r>
              <a:rPr lang="da-DK" dirty="0"/>
              <a:t> Clusters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B1E4AF-9FD8-3945-8D8D-80A0D1F76BFD}"/>
                  </a:ext>
                </a:extLst>
              </p:cNvPr>
              <p:cNvSpPr txBox="1"/>
              <p:nvPr/>
            </p:nvSpPr>
            <p:spPr>
              <a:xfrm>
                <a:off x="292600" y="5443736"/>
                <a:ext cx="1945084" cy="369332"/>
              </a:xfrm>
              <a:prstGeom prst="rect">
                <a:avLst/>
              </a:prstGeom>
              <a:noFill/>
            </p:spPr>
            <p:txBody>
              <a:bodyPr wrap="none" rtlCol="0">
                <a:spAutoFit/>
              </a:bodyPr>
              <a:lstStyle/>
              <a:p>
                <a:r>
                  <a:rPr lang="da-DK" dirty="0"/>
                  <a:t>I7: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=0.479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DBB1E4AF-9FD8-3945-8D8D-80A0D1F76BFD}"/>
                  </a:ext>
                </a:extLst>
              </p:cNvPr>
              <p:cNvSpPr txBox="1">
                <a:spLocks noRot="1" noChangeAspect="1" noMove="1" noResize="1" noEditPoints="1" noAdjustHandles="1" noChangeArrowheads="1" noChangeShapeType="1" noTextEdit="1"/>
              </p:cNvSpPr>
              <p:nvPr/>
            </p:nvSpPr>
            <p:spPr>
              <a:xfrm>
                <a:off x="292600" y="5443736"/>
                <a:ext cx="1945084" cy="369332"/>
              </a:xfrm>
              <a:prstGeom prst="rect">
                <a:avLst/>
              </a:prstGeom>
              <a:blipFill>
                <a:blip r:embed="rId2"/>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E0493E-D0AC-FB4E-A570-34AE51A19C62}"/>
                  </a:ext>
                </a:extLst>
              </p:cNvPr>
              <p:cNvSpPr txBox="1"/>
              <p:nvPr/>
            </p:nvSpPr>
            <p:spPr>
              <a:xfrm>
                <a:off x="2475048" y="5424232"/>
                <a:ext cx="1945084" cy="369332"/>
              </a:xfrm>
              <a:prstGeom prst="rect">
                <a:avLst/>
              </a:prstGeom>
              <a:noFill/>
            </p:spPr>
            <p:txBody>
              <a:bodyPr wrap="none" rtlCol="0">
                <a:spAutoFit/>
              </a:bodyPr>
              <a:lstStyle/>
              <a:p>
                <a:r>
                  <a:rPr lang="da-DK" dirty="0"/>
                  <a:t>I8: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=0.496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99E0493E-D0AC-FB4E-A570-34AE51A19C62}"/>
                  </a:ext>
                </a:extLst>
              </p:cNvPr>
              <p:cNvSpPr txBox="1">
                <a:spLocks noRot="1" noChangeAspect="1" noMove="1" noResize="1" noEditPoints="1" noAdjustHandles="1" noChangeArrowheads="1" noChangeShapeType="1" noTextEdit="1"/>
              </p:cNvSpPr>
              <p:nvPr/>
            </p:nvSpPr>
            <p:spPr>
              <a:xfrm>
                <a:off x="2475048" y="5424232"/>
                <a:ext cx="1945084" cy="369332"/>
              </a:xfrm>
              <a:prstGeom prst="rect">
                <a:avLst/>
              </a:prstGeom>
              <a:blipFill>
                <a:blip r:embed="rId3"/>
                <a:stretch>
                  <a:fillRect l="-194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0E110-04C3-F540-BA5A-64F97A5E832B}"/>
                  </a:ext>
                </a:extLst>
              </p:cNvPr>
              <p:cNvSpPr txBox="1"/>
              <p:nvPr/>
            </p:nvSpPr>
            <p:spPr>
              <a:xfrm>
                <a:off x="4866480" y="5433455"/>
                <a:ext cx="1945084" cy="369332"/>
              </a:xfrm>
              <a:prstGeom prst="rect">
                <a:avLst/>
              </a:prstGeom>
              <a:noFill/>
            </p:spPr>
            <p:txBody>
              <a:bodyPr wrap="none" rtlCol="0">
                <a:spAutoFit/>
              </a:bodyPr>
              <a:lstStyle/>
              <a:p>
                <a:r>
                  <a:rPr lang="da-DK" dirty="0"/>
                  <a:t>I9: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=1.373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7260E110-04C3-F540-BA5A-64F97A5E832B}"/>
                  </a:ext>
                </a:extLst>
              </p:cNvPr>
              <p:cNvSpPr txBox="1">
                <a:spLocks noRot="1" noChangeAspect="1" noMove="1" noResize="1" noEditPoints="1" noAdjustHandles="1" noChangeArrowheads="1" noChangeShapeType="1" noTextEdit="1"/>
              </p:cNvSpPr>
              <p:nvPr/>
            </p:nvSpPr>
            <p:spPr>
              <a:xfrm>
                <a:off x="4866480" y="5433455"/>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E5635-CE9F-3A42-A8B9-24AA859C0B6F}"/>
                  </a:ext>
                </a:extLst>
              </p:cNvPr>
              <p:cNvSpPr txBox="1"/>
              <p:nvPr/>
            </p:nvSpPr>
            <p:spPr>
              <a:xfrm>
                <a:off x="7048928" y="5433455"/>
                <a:ext cx="2062103" cy="369332"/>
              </a:xfrm>
              <a:prstGeom prst="rect">
                <a:avLst/>
              </a:prstGeom>
              <a:noFill/>
            </p:spPr>
            <p:txBody>
              <a:bodyPr wrap="none" rtlCol="0">
                <a:spAutoFit/>
              </a:bodyPr>
              <a:lstStyle/>
              <a:p>
                <a:r>
                  <a:rPr lang="da-DK" dirty="0"/>
                  <a:t>I10: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=1.912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F5E5635-CE9F-3A42-A8B9-24AA859C0B6F}"/>
                  </a:ext>
                </a:extLst>
              </p:cNvPr>
              <p:cNvSpPr txBox="1">
                <a:spLocks noRot="1" noChangeAspect="1" noMove="1" noResize="1" noEditPoints="1" noAdjustHandles="1" noChangeArrowheads="1" noChangeShapeType="1" noTextEdit="1"/>
              </p:cNvSpPr>
              <p:nvPr/>
            </p:nvSpPr>
            <p:spPr>
              <a:xfrm>
                <a:off x="7048928" y="5433455"/>
                <a:ext cx="2062103" cy="369332"/>
              </a:xfrm>
              <a:prstGeom prst="rect">
                <a:avLst/>
              </a:prstGeom>
              <a:blipFill>
                <a:blip r:embed="rId5"/>
                <a:stretch>
                  <a:fillRect l="-1840" t="-6667" b="-23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96283A30-75ED-FA41-BA1F-E019A0D77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 y="1404408"/>
            <a:ext cx="2290237" cy="3971248"/>
          </a:xfrm>
          <a:prstGeom prst="rect">
            <a:avLst/>
          </a:prstGeom>
        </p:spPr>
      </p:pic>
      <p:pic>
        <p:nvPicPr>
          <p:cNvPr id="18" name="Picture 17">
            <a:extLst>
              <a:ext uri="{FF2B5EF4-FFF2-40B4-BE49-F238E27FC236}">
                <a16:creationId xmlns:a16="http://schemas.microsoft.com/office/drawing/2014/main" id="{C62A4ECD-05FA-C44A-B203-E1B16B64C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3853" y="1403360"/>
            <a:ext cx="2290841" cy="3972296"/>
          </a:xfrm>
          <a:prstGeom prst="rect">
            <a:avLst/>
          </a:prstGeom>
        </p:spPr>
      </p:pic>
      <p:pic>
        <p:nvPicPr>
          <p:cNvPr id="22" name="Picture 21">
            <a:extLst>
              <a:ext uri="{FF2B5EF4-FFF2-40B4-BE49-F238E27FC236}">
                <a16:creationId xmlns:a16="http://schemas.microsoft.com/office/drawing/2014/main" id="{8EAB0A38-9A90-644C-BF0C-DF8999DC9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02" y="1403360"/>
            <a:ext cx="2290841" cy="3972296"/>
          </a:xfrm>
          <a:prstGeom prst="rect">
            <a:avLst/>
          </a:prstGeom>
        </p:spPr>
      </p:pic>
      <p:pic>
        <p:nvPicPr>
          <p:cNvPr id="24" name="Picture 23">
            <a:extLst>
              <a:ext uri="{FF2B5EF4-FFF2-40B4-BE49-F238E27FC236}">
                <a16:creationId xmlns:a16="http://schemas.microsoft.com/office/drawing/2014/main" id="{89186AAC-3A91-F645-B5D2-6B9AEE8B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928" y="1403360"/>
            <a:ext cx="2290842" cy="3972296"/>
          </a:xfrm>
          <a:prstGeom prst="rect">
            <a:avLst/>
          </a:prstGeom>
        </p:spPr>
      </p:pic>
    </p:spTree>
    <p:extLst>
      <p:ext uri="{BB962C8B-B14F-4D97-AF65-F5344CB8AC3E}">
        <p14:creationId xmlns:p14="http://schemas.microsoft.com/office/powerpoint/2010/main" val="665884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EB223-71AE-F743-8DA1-C62F41F1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1280023"/>
            <a:ext cx="2238145" cy="4444679"/>
          </a:xfrm>
          <a:prstGeom prst="rect">
            <a:avLst/>
          </a:prstGeom>
        </p:spPr>
      </p:pic>
      <p:pic>
        <p:nvPicPr>
          <p:cNvPr id="5" name="Picture 4">
            <a:extLst>
              <a:ext uri="{FF2B5EF4-FFF2-40B4-BE49-F238E27FC236}">
                <a16:creationId xmlns:a16="http://schemas.microsoft.com/office/drawing/2014/main" id="{8C1FA050-335C-D34C-8A13-03FBF1DA7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900" y="1280022"/>
            <a:ext cx="2238146" cy="4444680"/>
          </a:xfrm>
          <a:prstGeom prst="rect">
            <a:avLst/>
          </a:prstGeom>
        </p:spPr>
      </p:pic>
      <p:pic>
        <p:nvPicPr>
          <p:cNvPr id="6" name="Picture 5">
            <a:extLst>
              <a:ext uri="{FF2B5EF4-FFF2-40B4-BE49-F238E27FC236}">
                <a16:creationId xmlns:a16="http://schemas.microsoft.com/office/drawing/2014/main" id="{A29262FB-6EEE-1143-9725-613BC623D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239" y="1280022"/>
            <a:ext cx="2238146" cy="44446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5609A7-8BC2-A24E-BB19-86A78A28485E}"/>
                  </a:ext>
                </a:extLst>
              </p:cNvPr>
              <p:cNvSpPr txBox="1"/>
              <p:nvPr/>
            </p:nvSpPr>
            <p:spPr>
              <a:xfrm>
                <a:off x="6200385" y="3225361"/>
                <a:ext cx="1207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8" name="TextBox 7">
                <a:extLst>
                  <a:ext uri="{FF2B5EF4-FFF2-40B4-BE49-F238E27FC236}">
                    <a16:creationId xmlns:a16="http://schemas.microsoft.com/office/drawing/2014/main" id="{7F5609A7-8BC2-A24E-BB19-86A78A28485E}"/>
                  </a:ext>
                </a:extLst>
              </p:cNvPr>
              <p:cNvSpPr txBox="1">
                <a:spLocks noRot="1" noChangeAspect="1" noMove="1" noResize="1" noEditPoints="1" noAdjustHandles="1" noChangeArrowheads="1" noChangeShapeType="1" noTextEdit="1"/>
              </p:cNvSpPr>
              <p:nvPr/>
            </p:nvSpPr>
            <p:spPr>
              <a:xfrm>
                <a:off x="6200385" y="3225361"/>
                <a:ext cx="1207972" cy="1231106"/>
              </a:xfrm>
              <a:prstGeom prst="rect">
                <a:avLst/>
              </a:prstGeom>
              <a:blipFill>
                <a:blip r:embed="rId5"/>
                <a:stretch>
                  <a:fillRect l="-8333"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31B420-9602-BA4E-8946-F6682FFE9ED6}"/>
                  </a:ext>
                </a:extLst>
              </p:cNvPr>
              <p:cNvSpPr txBox="1"/>
              <p:nvPr/>
            </p:nvSpPr>
            <p:spPr>
              <a:xfrm>
                <a:off x="2716913" y="3225361"/>
                <a:ext cx="85966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9" name="TextBox 8">
                <a:extLst>
                  <a:ext uri="{FF2B5EF4-FFF2-40B4-BE49-F238E27FC236}">
                    <a16:creationId xmlns:a16="http://schemas.microsoft.com/office/drawing/2014/main" id="{1331B420-9602-BA4E-8946-F6682FFE9ED6}"/>
                  </a:ext>
                </a:extLst>
              </p:cNvPr>
              <p:cNvSpPr txBox="1">
                <a:spLocks noRot="1" noChangeAspect="1" noMove="1" noResize="1" noEditPoints="1" noAdjustHandles="1" noChangeArrowheads="1" noChangeShapeType="1" noTextEdit="1"/>
              </p:cNvSpPr>
              <p:nvPr/>
            </p:nvSpPr>
            <p:spPr>
              <a:xfrm>
                <a:off x="2716913" y="3225361"/>
                <a:ext cx="859664" cy="1231106"/>
              </a:xfrm>
              <a:prstGeom prst="rect">
                <a:avLst/>
              </a:prstGeom>
              <a:blipFill>
                <a:blip r:embed="rId6"/>
                <a:stretch>
                  <a:fillRect l="-27536" r="-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B2F779-96D4-7A4D-8E7D-91F2F53300E7}"/>
              </a:ext>
            </a:extLst>
          </p:cNvPr>
          <p:cNvSpPr txBox="1"/>
          <p:nvPr/>
        </p:nvSpPr>
        <p:spPr>
          <a:xfrm>
            <a:off x="237091" y="810227"/>
            <a:ext cx="2024337" cy="369332"/>
          </a:xfrm>
          <a:prstGeom prst="rect">
            <a:avLst/>
          </a:prstGeom>
          <a:noFill/>
        </p:spPr>
        <p:txBody>
          <a:bodyPr wrap="none" rtlCol="0">
            <a:spAutoFit/>
          </a:bodyPr>
          <a:lstStyle/>
          <a:p>
            <a:r>
              <a:rPr lang="en-US" dirty="0"/>
              <a:t>Before H</a:t>
            </a:r>
            <a:r>
              <a:rPr lang="en-US" baseline="-25000" dirty="0"/>
              <a:t>2</a:t>
            </a:r>
            <a:r>
              <a:rPr lang="en-US" dirty="0"/>
              <a:t>O exposer</a:t>
            </a:r>
          </a:p>
        </p:txBody>
      </p:sp>
      <p:sp>
        <p:nvSpPr>
          <p:cNvPr id="11" name="TextBox 10">
            <a:extLst>
              <a:ext uri="{FF2B5EF4-FFF2-40B4-BE49-F238E27FC236}">
                <a16:creationId xmlns:a16="http://schemas.microsoft.com/office/drawing/2014/main" id="{FA22722F-214E-ED4C-8994-8C14B348B4B1}"/>
              </a:ext>
            </a:extLst>
          </p:cNvPr>
          <p:cNvSpPr txBox="1"/>
          <p:nvPr/>
        </p:nvSpPr>
        <p:spPr>
          <a:xfrm>
            <a:off x="4064174" y="833376"/>
            <a:ext cx="2034275" cy="369332"/>
          </a:xfrm>
          <a:prstGeom prst="rect">
            <a:avLst/>
          </a:prstGeom>
          <a:noFill/>
        </p:spPr>
        <p:txBody>
          <a:bodyPr wrap="none" rtlCol="0">
            <a:spAutoFit/>
          </a:bodyPr>
          <a:lstStyle/>
          <a:p>
            <a:r>
              <a:rPr lang="en-US" dirty="0"/>
              <a:t>During H</a:t>
            </a:r>
            <a:r>
              <a:rPr lang="en-US" baseline="-25000" dirty="0"/>
              <a:t>2</a:t>
            </a:r>
            <a:r>
              <a:rPr lang="en-US" dirty="0"/>
              <a:t>O exposer</a:t>
            </a:r>
          </a:p>
        </p:txBody>
      </p:sp>
      <p:sp>
        <p:nvSpPr>
          <p:cNvPr id="12" name="TextBox 11">
            <a:extLst>
              <a:ext uri="{FF2B5EF4-FFF2-40B4-BE49-F238E27FC236}">
                <a16:creationId xmlns:a16="http://schemas.microsoft.com/office/drawing/2014/main" id="{7C5CF346-6C64-C143-94B8-CC0A65720639}"/>
              </a:ext>
            </a:extLst>
          </p:cNvPr>
          <p:cNvSpPr txBox="1"/>
          <p:nvPr/>
        </p:nvSpPr>
        <p:spPr>
          <a:xfrm>
            <a:off x="7730228" y="833376"/>
            <a:ext cx="1879489" cy="369332"/>
          </a:xfrm>
          <a:prstGeom prst="rect">
            <a:avLst/>
          </a:prstGeom>
          <a:noFill/>
        </p:spPr>
        <p:txBody>
          <a:bodyPr wrap="none" rtlCol="0">
            <a:spAutoFit/>
          </a:bodyPr>
          <a:lstStyle/>
          <a:p>
            <a:r>
              <a:rPr lang="en-US" dirty="0"/>
              <a:t>After H</a:t>
            </a:r>
            <a:r>
              <a:rPr lang="en-US" baseline="-25000" dirty="0"/>
              <a:t>2</a:t>
            </a:r>
            <a:r>
              <a:rPr lang="en-US" dirty="0"/>
              <a:t>O exposer</a:t>
            </a:r>
          </a:p>
        </p:txBody>
      </p:sp>
      <p:sp>
        <p:nvSpPr>
          <p:cNvPr id="13" name="TextBox 12">
            <a:extLst>
              <a:ext uri="{FF2B5EF4-FFF2-40B4-BE49-F238E27FC236}">
                <a16:creationId xmlns:a16="http://schemas.microsoft.com/office/drawing/2014/main" id="{EC0ECE9D-E9DC-E049-8E2E-A158E33B7E1D}"/>
              </a:ext>
            </a:extLst>
          </p:cNvPr>
          <p:cNvSpPr txBox="1"/>
          <p:nvPr/>
        </p:nvSpPr>
        <p:spPr>
          <a:xfrm>
            <a:off x="474047" y="5914663"/>
            <a:ext cx="1745991" cy="369332"/>
          </a:xfrm>
          <a:prstGeom prst="rect">
            <a:avLst/>
          </a:prstGeom>
          <a:noFill/>
        </p:spPr>
        <p:txBody>
          <a:bodyPr wrap="none" rtlCol="0">
            <a:spAutoFit/>
          </a:bodyPr>
          <a:lstStyle/>
          <a:p>
            <a:r>
              <a:rPr lang="en-US" dirty="0"/>
              <a:t>Global minimum</a:t>
            </a:r>
          </a:p>
        </p:txBody>
      </p:sp>
      <p:sp>
        <p:nvSpPr>
          <p:cNvPr id="15" name="TextBox 14">
            <a:extLst>
              <a:ext uri="{FF2B5EF4-FFF2-40B4-BE49-F238E27FC236}">
                <a16:creationId xmlns:a16="http://schemas.microsoft.com/office/drawing/2014/main" id="{C3128AB4-999D-B54F-BAE3-69125A80DF07}"/>
              </a:ext>
            </a:extLst>
          </p:cNvPr>
          <p:cNvSpPr txBox="1"/>
          <p:nvPr/>
        </p:nvSpPr>
        <p:spPr>
          <a:xfrm>
            <a:off x="7796976" y="5914663"/>
            <a:ext cx="1745991" cy="369332"/>
          </a:xfrm>
          <a:prstGeom prst="rect">
            <a:avLst/>
          </a:prstGeom>
          <a:noFill/>
        </p:spPr>
        <p:txBody>
          <a:bodyPr wrap="none" rtlCol="0">
            <a:spAutoFit/>
          </a:bodyPr>
          <a:lstStyle/>
          <a:p>
            <a:r>
              <a:rPr lang="en-US" dirty="0"/>
              <a:t>Global minimum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133FE9-6BE6-1B48-A837-29EEED04D0C4}"/>
                  </a:ext>
                </a:extLst>
              </p:cNvPr>
              <p:cNvSpPr txBox="1"/>
              <p:nvPr/>
            </p:nvSpPr>
            <p:spPr>
              <a:xfrm>
                <a:off x="3962239" y="5914663"/>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6" name="TextBox 15">
                <a:extLst>
                  <a:ext uri="{FF2B5EF4-FFF2-40B4-BE49-F238E27FC236}">
                    <a16:creationId xmlns:a16="http://schemas.microsoft.com/office/drawing/2014/main" id="{17133FE9-6BE6-1B48-A837-29EEED04D0C4}"/>
                  </a:ext>
                </a:extLst>
              </p:cNvPr>
              <p:cNvSpPr txBox="1">
                <a:spLocks noRot="1" noChangeAspect="1" noMove="1" noResize="1" noEditPoints="1" noAdjustHandles="1" noChangeArrowheads="1" noChangeShapeType="1" noTextEdit="1"/>
              </p:cNvSpPr>
              <p:nvPr/>
            </p:nvSpPr>
            <p:spPr>
              <a:xfrm>
                <a:off x="3962239" y="5914663"/>
                <a:ext cx="1945084" cy="369332"/>
              </a:xfrm>
              <a:prstGeom prst="rect">
                <a:avLst/>
              </a:prstGeom>
              <a:blipFill>
                <a:blip r:embed="rId7"/>
                <a:stretch>
                  <a:fillRect l="-2614" t="-6667" b="-2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B34F143-C6FD-AE4A-8549-6029A7067781}"/>
              </a:ext>
            </a:extLst>
          </p:cNvPr>
          <p:cNvSpPr txBox="1"/>
          <p:nvPr/>
        </p:nvSpPr>
        <p:spPr>
          <a:xfrm>
            <a:off x="3642361" y="6211669"/>
            <a:ext cx="2914131" cy="646331"/>
          </a:xfrm>
          <a:prstGeom prst="rect">
            <a:avLst/>
          </a:prstGeom>
          <a:noFill/>
        </p:spPr>
        <p:txBody>
          <a:bodyPr wrap="none" rtlCol="0">
            <a:spAutoFit/>
          </a:bodyPr>
          <a:lstStyle/>
          <a:p>
            <a:r>
              <a:rPr lang="en-US" dirty="0"/>
              <a:t>This becomes GM if we have </a:t>
            </a:r>
          </a:p>
          <a:p>
            <a:r>
              <a:rPr lang="en-US" dirty="0"/>
              <a:t>more than 2 H</a:t>
            </a:r>
            <a:r>
              <a:rPr lang="en-US" baseline="-25000" dirty="0"/>
              <a:t>2</a:t>
            </a:r>
            <a:r>
              <a:rPr lang="en-US" dirty="0"/>
              <a:t>O </a:t>
            </a:r>
          </a:p>
        </p:txBody>
      </p:sp>
    </p:spTree>
    <p:extLst>
      <p:ext uri="{BB962C8B-B14F-4D97-AF65-F5344CB8AC3E}">
        <p14:creationId xmlns:p14="http://schemas.microsoft.com/office/powerpoint/2010/main" val="1448699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only </a:t>
                          </a:r>
                          <a:r>
                            <a:rPr lang="en-US" baseline="0" dirty="0" err="1"/>
                            <a:t>Ti</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7F0D871D-F79E-F44C-AA6A-48CD9E2A82EF}"/>
                  </a:ext>
                </a:extLst>
              </p:cNvPr>
              <p:cNvGraphicFramePr>
                <a:graphicFrameLocks noGrp="1"/>
              </p:cNvGraphicFramePr>
              <p:nvPr>
                <p:extLst>
                  <p:ext uri="{D42A27DB-BD31-4B8C-83A1-F6EECF244321}">
                    <p14:modId xmlns:p14="http://schemas.microsoft.com/office/powerpoint/2010/main" val="2665393438"/>
                  </p:ext>
                </p:extLst>
              </p:nvPr>
            </p:nvGraphicFramePr>
            <p:xfrm>
              <a:off x="137293" y="351532"/>
              <a:ext cx="11824550" cy="3378507"/>
            </p:xfrm>
            <a:graphic>
              <a:graphicData uri="http://schemas.openxmlformats.org/drawingml/2006/table">
                <a:tbl>
                  <a:tblPr firstRow="1" bandRow="1">
                    <a:tableStyleId>{5C22544A-7EE6-4342-B048-85BDC9FD1C3A}</a:tableStyleId>
                  </a:tblPr>
                  <a:tblGrid>
                    <a:gridCol w="2364910">
                      <a:extLst>
                        <a:ext uri="{9D8B030D-6E8A-4147-A177-3AD203B41FA5}">
                          <a16:colId xmlns:a16="http://schemas.microsoft.com/office/drawing/2014/main" val="2886533362"/>
                        </a:ext>
                      </a:extLst>
                    </a:gridCol>
                    <a:gridCol w="2364910">
                      <a:extLst>
                        <a:ext uri="{9D8B030D-6E8A-4147-A177-3AD203B41FA5}">
                          <a16:colId xmlns:a16="http://schemas.microsoft.com/office/drawing/2014/main" val="3012292186"/>
                        </a:ext>
                      </a:extLst>
                    </a:gridCol>
                    <a:gridCol w="2364910">
                      <a:extLst>
                        <a:ext uri="{9D8B030D-6E8A-4147-A177-3AD203B41FA5}">
                          <a16:colId xmlns:a16="http://schemas.microsoft.com/office/drawing/2014/main" val="2319240407"/>
                        </a:ext>
                      </a:extLst>
                    </a:gridCol>
                    <a:gridCol w="2364910">
                      <a:extLst>
                        <a:ext uri="{9D8B030D-6E8A-4147-A177-3AD203B41FA5}">
                          <a16:colId xmlns:a16="http://schemas.microsoft.com/office/drawing/2014/main" val="1479981709"/>
                        </a:ext>
                      </a:extLst>
                    </a:gridCol>
                    <a:gridCol w="2364910">
                      <a:extLst>
                        <a:ext uri="{9D8B030D-6E8A-4147-A177-3AD203B41FA5}">
                          <a16:colId xmlns:a16="http://schemas.microsoft.com/office/drawing/2014/main" val="3173528392"/>
                        </a:ext>
                      </a:extLst>
                    </a:gridCol>
                  </a:tblGrid>
                  <a:tr h="118872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99465" t="-2128" r="-300000" b="-184043"/>
                          </a:stretch>
                        </a:blipFill>
                      </a:tcPr>
                    </a:tc>
                    <a:tc>
                      <a:txBody>
                        <a:bodyPr/>
                        <a:lstStyle/>
                        <a:p>
                          <a:endParaRPr lang="da-DK"/>
                        </a:p>
                      </a:txBody>
                      <a:tcPr>
                        <a:blipFill>
                          <a:blip r:embed="rId2"/>
                          <a:stretch>
                            <a:fillRect l="-200538" t="-2128" r="-201613" b="-184043"/>
                          </a:stretch>
                        </a:blipFill>
                      </a:tcPr>
                    </a:tc>
                    <a:tc>
                      <a:txBody>
                        <a:bodyPr/>
                        <a:lstStyle/>
                        <a:p>
                          <a:endParaRPr lang="da-DK"/>
                        </a:p>
                      </a:txBody>
                      <a:tcPr>
                        <a:blipFill>
                          <a:blip r:embed="rId2"/>
                          <a:stretch>
                            <a:fillRect l="-298930" t="-2128" r="-100535" b="-184043"/>
                          </a:stretch>
                        </a:blipFill>
                      </a:tcPr>
                    </a:tc>
                    <a:tc>
                      <a:txBody>
                        <a:bodyPr/>
                        <a:lstStyle/>
                        <a:p>
                          <a:endParaRPr lang="da-DK"/>
                        </a:p>
                      </a:txBody>
                      <a:tcPr>
                        <a:blipFill>
                          <a:blip r:embed="rId2"/>
                          <a:stretch>
                            <a:fillRect l="-401075" t="-2128" r="-1075" b="-184043"/>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0.128</a:t>
                          </a:r>
                        </a:p>
                      </a:txBody>
                      <a:tcPr/>
                    </a:tc>
                    <a:tc>
                      <a:txBody>
                        <a:bodyPr/>
                        <a:lstStyle/>
                        <a:p>
                          <a:pPr algn="ctr"/>
                          <a:r>
                            <a:rPr lang="en-US" dirty="0"/>
                            <a:t>0.078 </a:t>
                          </a:r>
                        </a:p>
                      </a:txBody>
                      <a:tcPr/>
                    </a:tc>
                    <a:tc>
                      <a:txBody>
                        <a:bodyPr/>
                        <a:lstStyle/>
                        <a:p>
                          <a:pPr algn="ctr"/>
                          <a:r>
                            <a:rPr lang="en-US" dirty="0"/>
                            <a:t>0.103</a:t>
                          </a:r>
                        </a:p>
                      </a:txBody>
                      <a:tcPr/>
                    </a:tc>
                    <a:tc>
                      <a:txBody>
                        <a:bodyPr/>
                        <a:lstStyle/>
                        <a:p>
                          <a:pPr algn="ctr"/>
                          <a:r>
                            <a:rPr lang="en-US" dirty="0"/>
                            <a:t>0.254</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0.136</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0.142</a:t>
                          </a:r>
                        </a:p>
                      </a:txBody>
                      <a:tcPr/>
                    </a:tc>
                    <a:tc>
                      <a:txBody>
                        <a:bodyPr/>
                        <a:lstStyle/>
                        <a:p>
                          <a:pPr algn="ctr"/>
                          <a:r>
                            <a:rPr lang="en-US" dirty="0"/>
                            <a:t>0.075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51162202"/>
                      </a:ext>
                    </a:extLst>
                  </a:tr>
                </a:tbl>
              </a:graphicData>
            </a:graphic>
          </p:graphicFrame>
        </mc:Fallback>
      </mc:AlternateContent>
      <p:pic>
        <p:nvPicPr>
          <p:cNvPr id="5" name="Picture 4">
            <a:extLst>
              <a:ext uri="{FF2B5EF4-FFF2-40B4-BE49-F238E27FC236}">
                <a16:creationId xmlns:a16="http://schemas.microsoft.com/office/drawing/2014/main" id="{A2349F2A-4924-9B49-B7B9-AA341AABA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41" y="4286992"/>
            <a:ext cx="1099479" cy="2183429"/>
          </a:xfrm>
          <a:prstGeom prst="rect">
            <a:avLst/>
          </a:prstGeom>
        </p:spPr>
      </p:pic>
      <p:pic>
        <p:nvPicPr>
          <p:cNvPr id="6" name="Picture 5">
            <a:extLst>
              <a:ext uri="{FF2B5EF4-FFF2-40B4-BE49-F238E27FC236}">
                <a16:creationId xmlns:a16="http://schemas.microsoft.com/office/drawing/2014/main" id="{33FF5591-9DF2-DC46-979A-F95A7BE47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75" y="4286992"/>
            <a:ext cx="1102586" cy="2189598"/>
          </a:xfrm>
          <a:prstGeom prst="rect">
            <a:avLst/>
          </a:prstGeom>
        </p:spPr>
      </p:pic>
      <p:sp>
        <p:nvSpPr>
          <p:cNvPr id="7" name="TextBox 6">
            <a:extLst>
              <a:ext uri="{FF2B5EF4-FFF2-40B4-BE49-F238E27FC236}">
                <a16:creationId xmlns:a16="http://schemas.microsoft.com/office/drawing/2014/main" id="{4FEDD5BC-A014-CB4A-AC28-E76F32A2FC8E}"/>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8" name="TextBox 7">
            <a:extLst>
              <a:ext uri="{FF2B5EF4-FFF2-40B4-BE49-F238E27FC236}">
                <a16:creationId xmlns:a16="http://schemas.microsoft.com/office/drawing/2014/main" id="{EB9D0D22-508E-E24D-AD2D-12B72D8C43BA}"/>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B1DAA8-7BDB-A740-AD93-B31338F1C27D}"/>
                  </a:ext>
                </a:extLst>
              </p:cNvPr>
              <p:cNvSpPr txBox="1"/>
              <p:nvPr/>
            </p:nvSpPr>
            <p:spPr>
              <a:xfrm>
                <a:off x="8362697" y="4492427"/>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9" name="TextBox 8">
                <a:extLst>
                  <a:ext uri="{FF2B5EF4-FFF2-40B4-BE49-F238E27FC236}">
                    <a16:creationId xmlns:a16="http://schemas.microsoft.com/office/drawing/2014/main" id="{82B1DAA8-7BDB-A740-AD93-B31338F1C27D}"/>
                  </a:ext>
                </a:extLst>
              </p:cNvPr>
              <p:cNvSpPr txBox="1">
                <a:spLocks noRot="1" noChangeAspect="1" noMove="1" noResize="1" noEditPoints="1" noAdjustHandles="1" noChangeArrowheads="1" noChangeShapeType="1" noTextEdit="1"/>
              </p:cNvSpPr>
              <p:nvPr/>
            </p:nvSpPr>
            <p:spPr>
              <a:xfrm>
                <a:off x="8362697" y="4492427"/>
                <a:ext cx="1713353" cy="362984"/>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2006565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729929">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pPr algn="ctr"/>
                          <a:r>
                            <a:rPr lang="en-US" dirty="0"/>
                            <a:t>Stoichiometric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algn="ctr"/>
                          <a:r>
                            <a:rPr lang="en-US" dirty="0" err="1"/>
                            <a:t>U</a:t>
                          </a:r>
                          <a:r>
                            <a:rPr lang="en-US" baseline="-25000" dirty="0" err="1"/>
                            <a:t>eff</a:t>
                          </a:r>
                          <a:r>
                            <a:rPr lang="en-US" baseline="-25000" dirty="0"/>
                            <a:t> </a:t>
                          </a:r>
                          <a:r>
                            <a:rPr lang="en-US" baseline="0" dirty="0"/>
                            <a:t>for only V</a:t>
                          </a:r>
                          <a:endParaRPr lang="en-US" dirty="0"/>
                        </a:p>
                      </a:txBody>
                      <a:tcPr/>
                    </a:tc>
                    <a:tc>
                      <a:txBody>
                        <a:bodyPr/>
                        <a:lstStyle/>
                        <a:p>
                          <a:pPr algn="ctr"/>
                          <a:r>
                            <a:rPr lang="en-US" dirty="0"/>
                            <a:t>Reduced surface</a:t>
                          </a:r>
                        </a:p>
                        <a:p>
                          <a:pPr algn="ct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(eV)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a:t>
                          </a:r>
                          <a:r>
                            <a:rPr lang="en-US" baseline="-25000" dirty="0" err="1"/>
                            <a:t>eff</a:t>
                          </a:r>
                          <a:r>
                            <a:rPr lang="en-US" baseline="-25000" dirty="0"/>
                            <a:t> </a:t>
                          </a:r>
                          <a:r>
                            <a:rPr lang="en-US" baseline="0" dirty="0"/>
                            <a:t>for both V &amp; </a:t>
                          </a:r>
                          <a:r>
                            <a:rPr lang="en-US" baseline="0" dirty="0" err="1"/>
                            <a:t>Ti</a:t>
                          </a:r>
                          <a:endParaRPr lang="en-US" dirty="0"/>
                        </a:p>
                      </a:txBody>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Choice>
        <mc:Fallback xmlns="">
          <p:graphicFrame>
            <p:nvGraphicFramePr>
              <p:cNvPr id="4" name="Table 3">
                <a:extLst>
                  <a:ext uri="{FF2B5EF4-FFF2-40B4-BE49-F238E27FC236}">
                    <a16:creationId xmlns:a16="http://schemas.microsoft.com/office/drawing/2014/main" id="{DCE85BA6-2F7A-6649-B9D1-B29E5116B000}"/>
                  </a:ext>
                </a:extLst>
              </p:cNvPr>
              <p:cNvGraphicFramePr>
                <a:graphicFrameLocks noGrp="1"/>
              </p:cNvGraphicFramePr>
              <p:nvPr>
                <p:extLst>
                  <p:ext uri="{D42A27DB-BD31-4B8C-83A1-F6EECF244321}">
                    <p14:modId xmlns:p14="http://schemas.microsoft.com/office/powerpoint/2010/main" val="2423784131"/>
                  </p:ext>
                </p:extLst>
              </p:nvPr>
            </p:nvGraphicFramePr>
            <p:xfrm>
              <a:off x="2458192" y="933422"/>
              <a:ext cx="6887691" cy="3104187"/>
            </p:xfrm>
            <a:graphic>
              <a:graphicData uri="http://schemas.openxmlformats.org/drawingml/2006/table">
                <a:tbl>
                  <a:tblPr firstRow="1" bandRow="1">
                    <a:tableStyleId>{5C22544A-7EE6-4342-B048-85BDC9FD1C3A}</a:tableStyleId>
                  </a:tblPr>
                  <a:tblGrid>
                    <a:gridCol w="2295897">
                      <a:extLst>
                        <a:ext uri="{9D8B030D-6E8A-4147-A177-3AD203B41FA5}">
                          <a16:colId xmlns:a16="http://schemas.microsoft.com/office/drawing/2014/main" val="2886533362"/>
                        </a:ext>
                      </a:extLst>
                    </a:gridCol>
                    <a:gridCol w="2295897">
                      <a:extLst>
                        <a:ext uri="{9D8B030D-6E8A-4147-A177-3AD203B41FA5}">
                          <a16:colId xmlns:a16="http://schemas.microsoft.com/office/drawing/2014/main" val="3012292186"/>
                        </a:ext>
                      </a:extLst>
                    </a:gridCol>
                    <a:gridCol w="2295897">
                      <a:extLst>
                        <a:ext uri="{9D8B030D-6E8A-4147-A177-3AD203B41FA5}">
                          <a16:colId xmlns:a16="http://schemas.microsoft.com/office/drawing/2014/main" val="2319240407"/>
                        </a:ext>
                      </a:extLst>
                    </a:gridCol>
                  </a:tblGrid>
                  <a:tr h="914400">
                    <a:tc>
                      <a:txBody>
                        <a:bodyPr/>
                        <a:lstStyle/>
                        <a:p>
                          <a:pPr algn="ctr"/>
                          <a:r>
                            <a:rPr lang="en-US" dirty="0" err="1"/>
                            <a:t>U</a:t>
                          </a:r>
                          <a:r>
                            <a:rPr lang="en-US" baseline="-25000" dirty="0" err="1"/>
                            <a:t>eff</a:t>
                          </a:r>
                          <a:r>
                            <a:rPr lang="en-US" baseline="-25000" dirty="0"/>
                            <a:t> </a:t>
                          </a:r>
                          <a:r>
                            <a:rPr lang="en-US" baseline="0" dirty="0"/>
                            <a:t>(eV)</a:t>
                          </a:r>
                          <a:endParaRPr lang="en-US" baseline="-25000" dirty="0"/>
                        </a:p>
                      </a:txBody>
                      <a:tcPr/>
                    </a:tc>
                    <a:tc>
                      <a:txBody>
                        <a:bodyPr/>
                        <a:lstStyle/>
                        <a:p>
                          <a:endParaRPr lang="da-DK"/>
                        </a:p>
                      </a:txBody>
                      <a:tcPr>
                        <a:blipFill>
                          <a:blip r:embed="rId2"/>
                          <a:stretch>
                            <a:fillRect l="-100552" t="-2778" r="-101105" b="-241667"/>
                          </a:stretch>
                        </a:blipFill>
                      </a:tcPr>
                    </a:tc>
                    <a:tc>
                      <a:txBody>
                        <a:bodyPr/>
                        <a:lstStyle/>
                        <a:p>
                          <a:endParaRPr lang="da-DK"/>
                        </a:p>
                      </a:txBody>
                      <a:tcPr>
                        <a:blipFill>
                          <a:blip r:embed="rId2"/>
                          <a:stretch>
                            <a:fillRect l="-200552" t="-2778" r="-1105" b="-241667"/>
                          </a:stretch>
                        </a:blipFill>
                      </a:tcPr>
                    </a:tc>
                    <a:extLst>
                      <a:ext uri="{0D108BD9-81ED-4DB2-BD59-A6C34878D82A}">
                        <a16:rowId xmlns:a16="http://schemas.microsoft.com/office/drawing/2014/main" val="1381043869"/>
                      </a:ext>
                    </a:extLst>
                  </a:tr>
                  <a:tr h="729929">
                    <a:tc>
                      <a:txBody>
                        <a:bodyPr/>
                        <a:lstStyle/>
                        <a:p>
                          <a:pPr algn="ctr"/>
                          <a:r>
                            <a:rPr lang="en-US" dirty="0"/>
                            <a:t>4.0</a:t>
                          </a:r>
                        </a:p>
                      </a:txBody>
                      <a:tcPr/>
                    </a:tc>
                    <a:tc>
                      <a:txBody>
                        <a:bodyPr/>
                        <a:lstStyle/>
                        <a:p>
                          <a:pPr algn="ctr"/>
                          <a:r>
                            <a:rPr lang="en-US" dirty="0"/>
                            <a:t>0.116</a:t>
                          </a:r>
                        </a:p>
                      </a:txBody>
                      <a:tcPr/>
                    </a:tc>
                    <a:tc>
                      <a:txBody>
                        <a:bodyPr/>
                        <a:lstStyle/>
                        <a:p>
                          <a:pPr algn="ctr"/>
                          <a:r>
                            <a:rPr lang="en-US" dirty="0"/>
                            <a:t>0.095</a:t>
                          </a:r>
                        </a:p>
                      </a:txBody>
                      <a:tcPr/>
                    </a:tc>
                    <a:extLst>
                      <a:ext uri="{0D108BD9-81ED-4DB2-BD59-A6C34878D82A}">
                        <a16:rowId xmlns:a16="http://schemas.microsoft.com/office/drawing/2014/main" val="2759089129"/>
                      </a:ext>
                    </a:extLst>
                  </a:tr>
                  <a:tr h="729929">
                    <a:tc>
                      <a:txBody>
                        <a:bodyPr/>
                        <a:lstStyle/>
                        <a:p>
                          <a:pPr algn="ctr"/>
                          <a:r>
                            <a:rPr lang="en-US" dirty="0"/>
                            <a:t>3.0</a:t>
                          </a:r>
                        </a:p>
                      </a:txBody>
                      <a:tcPr/>
                    </a:tc>
                    <a:tc>
                      <a:txBody>
                        <a:bodyPr/>
                        <a:lstStyle/>
                        <a:p>
                          <a:pPr algn="ctr"/>
                          <a:r>
                            <a:rPr lang="en-US" dirty="0"/>
                            <a:t>0.107</a:t>
                          </a:r>
                        </a:p>
                      </a:txBody>
                      <a:tcPr/>
                    </a:tc>
                    <a:tc>
                      <a:txBody>
                        <a:bodyPr/>
                        <a:lstStyle/>
                        <a:p>
                          <a:pPr algn="ctr"/>
                          <a:r>
                            <a:rPr lang="en-US" dirty="0"/>
                            <a:t>0.056</a:t>
                          </a:r>
                        </a:p>
                      </a:txBody>
                      <a:tcPr/>
                    </a:tc>
                    <a:extLst>
                      <a:ext uri="{0D108BD9-81ED-4DB2-BD59-A6C34878D82A}">
                        <a16:rowId xmlns:a16="http://schemas.microsoft.com/office/drawing/2014/main" val="3440805501"/>
                      </a:ext>
                    </a:extLst>
                  </a:tr>
                  <a:tr h="729929">
                    <a:tc>
                      <a:txBody>
                        <a:bodyPr/>
                        <a:lstStyle/>
                        <a:p>
                          <a:pPr algn="ctr"/>
                          <a:r>
                            <a:rPr lang="en-US" dirty="0"/>
                            <a:t>2.0</a:t>
                          </a:r>
                        </a:p>
                      </a:txBody>
                      <a:tcPr/>
                    </a:tc>
                    <a:tc>
                      <a:txBody>
                        <a:bodyPr/>
                        <a:lstStyle/>
                        <a:p>
                          <a:pPr algn="ctr"/>
                          <a:r>
                            <a:rPr lang="en-US" dirty="0"/>
                            <a:t>0.101</a:t>
                          </a:r>
                        </a:p>
                      </a:txBody>
                      <a:tcPr/>
                    </a:tc>
                    <a:tc>
                      <a:txBody>
                        <a:bodyPr/>
                        <a:lstStyle/>
                        <a:p>
                          <a:pPr algn="ctr"/>
                          <a:r>
                            <a:rPr lang="en-US" dirty="0"/>
                            <a:t>0.890</a:t>
                          </a:r>
                        </a:p>
                      </a:txBody>
                      <a:tcPr/>
                    </a:tc>
                    <a:extLst>
                      <a:ext uri="{0D108BD9-81ED-4DB2-BD59-A6C34878D82A}">
                        <a16:rowId xmlns:a16="http://schemas.microsoft.com/office/drawing/2014/main" val="951162202"/>
                      </a:ext>
                    </a:extLst>
                  </a:tr>
                </a:tbl>
              </a:graphicData>
            </a:graphic>
          </p:graphicFrame>
        </mc:Fallback>
      </mc:AlternateContent>
      <p:sp>
        <p:nvSpPr>
          <p:cNvPr id="5" name="TextBox 4">
            <a:extLst>
              <a:ext uri="{FF2B5EF4-FFF2-40B4-BE49-F238E27FC236}">
                <a16:creationId xmlns:a16="http://schemas.microsoft.com/office/drawing/2014/main" id="{A659ED31-DED4-E246-8024-E20D5B4E1C28}"/>
              </a:ext>
            </a:extLst>
          </p:cNvPr>
          <p:cNvSpPr txBox="1"/>
          <p:nvPr/>
        </p:nvSpPr>
        <p:spPr>
          <a:xfrm>
            <a:off x="2695013" y="4286992"/>
            <a:ext cx="359394" cy="369332"/>
          </a:xfrm>
          <a:prstGeom prst="rect">
            <a:avLst/>
          </a:prstGeom>
          <a:noFill/>
        </p:spPr>
        <p:txBody>
          <a:bodyPr wrap="none" rtlCol="0">
            <a:spAutoFit/>
          </a:bodyPr>
          <a:lstStyle/>
          <a:p>
            <a:r>
              <a:rPr lang="en-US" dirty="0"/>
              <a:t>I1</a:t>
            </a:r>
          </a:p>
        </p:txBody>
      </p:sp>
      <p:sp>
        <p:nvSpPr>
          <p:cNvPr id="6" name="TextBox 5">
            <a:extLst>
              <a:ext uri="{FF2B5EF4-FFF2-40B4-BE49-F238E27FC236}">
                <a16:creationId xmlns:a16="http://schemas.microsoft.com/office/drawing/2014/main" id="{6CAD4C53-91AE-AC40-AA2B-6602ECB92582}"/>
              </a:ext>
            </a:extLst>
          </p:cNvPr>
          <p:cNvSpPr txBox="1"/>
          <p:nvPr/>
        </p:nvSpPr>
        <p:spPr>
          <a:xfrm>
            <a:off x="6768935" y="4304587"/>
            <a:ext cx="359394" cy="369332"/>
          </a:xfrm>
          <a:prstGeom prst="rect">
            <a:avLst/>
          </a:prstGeom>
          <a:noFill/>
        </p:spPr>
        <p:txBody>
          <a:bodyPr wrap="none" rtlCol="0">
            <a:spAutoFit/>
          </a:bodyPr>
          <a:lstStyle/>
          <a:p>
            <a:r>
              <a:rPr lang="en-US" dirty="0"/>
              <a:t>I2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B96DD9-D5B9-934A-A2E2-F5B8577E2F78}"/>
                  </a:ext>
                </a:extLst>
              </p:cNvPr>
              <p:cNvSpPr txBox="1"/>
              <p:nvPr/>
            </p:nvSpPr>
            <p:spPr>
              <a:xfrm>
                <a:off x="513108" y="481973"/>
                <a:ext cx="1713353"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𝐸𝐼</m:t>
                      </m:r>
                      <m:r>
                        <a:rPr lang="en-US" b="0" i="1" baseline="-25000" smtClean="0">
                          <a:latin typeface="Cambria Math" panose="02040503050406030204" pitchFamily="18" charset="0"/>
                          <a:ea typeface="Cambria Math" panose="02040503050406030204" pitchFamily="18" charset="0"/>
                        </a:rPr>
                        <m:t>1</m:t>
                      </m:r>
                    </m:oMath>
                  </m:oMathPara>
                </a14:m>
                <a:endParaRPr lang="da-DK" baseline="-25000" dirty="0"/>
              </a:p>
            </p:txBody>
          </p:sp>
        </mc:Choice>
        <mc:Fallback xmlns="">
          <p:sp>
            <p:nvSpPr>
              <p:cNvPr id="7" name="TextBox 6">
                <a:extLst>
                  <a:ext uri="{FF2B5EF4-FFF2-40B4-BE49-F238E27FC236}">
                    <a16:creationId xmlns:a16="http://schemas.microsoft.com/office/drawing/2014/main" id="{55B96DD9-D5B9-934A-A2E2-F5B8577E2F78}"/>
                  </a:ext>
                </a:extLst>
              </p:cNvPr>
              <p:cNvSpPr txBox="1">
                <a:spLocks noRot="1" noChangeAspect="1" noMove="1" noResize="1" noEditPoints="1" noAdjustHandles="1" noChangeArrowheads="1" noChangeShapeType="1" noTextEdit="1"/>
              </p:cNvSpPr>
              <p:nvPr/>
            </p:nvSpPr>
            <p:spPr>
              <a:xfrm>
                <a:off x="513108" y="481973"/>
                <a:ext cx="1713353" cy="362984"/>
              </a:xfrm>
              <a:prstGeom prst="rect">
                <a:avLst/>
              </a:prstGeom>
              <a:blipFill>
                <a:blip r:embed="rId3"/>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2E24CDB-5EA8-FC44-9CF3-1F09F50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087" y="4286992"/>
            <a:ext cx="1161721" cy="2307034"/>
          </a:xfrm>
          <a:prstGeom prst="rect">
            <a:avLst/>
          </a:prstGeom>
        </p:spPr>
      </p:pic>
      <p:pic>
        <p:nvPicPr>
          <p:cNvPr id="9" name="Picture 8">
            <a:extLst>
              <a:ext uri="{FF2B5EF4-FFF2-40B4-BE49-F238E27FC236}">
                <a16:creationId xmlns:a16="http://schemas.microsoft.com/office/drawing/2014/main" id="{8BD2D643-2389-A045-849E-F830116EB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329" y="4304587"/>
            <a:ext cx="1152861" cy="2289439"/>
          </a:xfrm>
          <a:prstGeom prst="rect">
            <a:avLst/>
          </a:prstGeom>
        </p:spPr>
      </p:pic>
    </p:spTree>
    <p:extLst>
      <p:ext uri="{BB962C8B-B14F-4D97-AF65-F5344CB8AC3E}">
        <p14:creationId xmlns:p14="http://schemas.microsoft.com/office/powerpoint/2010/main" val="3885636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E7696E-3966-EA43-B191-701A2F58E4CB}"/>
              </a:ext>
            </a:extLst>
          </p:cNvPr>
          <p:cNvSpPr/>
          <p:nvPr/>
        </p:nvSpPr>
        <p:spPr>
          <a:xfrm>
            <a:off x="1224334" y="802183"/>
            <a:ext cx="8204673" cy="369332"/>
          </a:xfrm>
          <a:prstGeom prst="rect">
            <a:avLst/>
          </a:prstGeom>
          <a:ln>
            <a:solidFill>
              <a:schemeClr val="accent6">
                <a:lumMod val="50000"/>
              </a:schemeClr>
            </a:solidFill>
          </a:ln>
        </p:spPr>
        <p:txBody>
          <a:bodyPr wrap="square">
            <a:spAutoFit/>
          </a:bodyPr>
          <a:lstStyle/>
          <a:p>
            <a:r>
              <a:rPr lang="da-DK" dirty="0">
                <a:latin typeface="Helvetica" pitchFamily="2" charset="0"/>
              </a:rPr>
              <a:t>E</a:t>
            </a:r>
            <a:r>
              <a:rPr lang="da-DK" baseline="-25000" dirty="0">
                <a:latin typeface="Helvetica" pitchFamily="2" charset="0"/>
              </a:rPr>
              <a:t>ads</a:t>
            </a:r>
            <a:r>
              <a:rPr lang="da-DK" dirty="0">
                <a:latin typeface="Helvetica" pitchFamily="2" charset="0"/>
              </a:rPr>
              <a:t> = </a:t>
            </a:r>
            <a:r>
              <a:rPr lang="da-DK" dirty="0" err="1">
                <a:latin typeface="Helvetica" pitchFamily="2" charset="0"/>
              </a:rPr>
              <a:t>E</a:t>
            </a:r>
            <a:r>
              <a:rPr lang="da-DK" baseline="-25000" dirty="0" err="1">
                <a:latin typeface="Helvetica" pitchFamily="2" charset="0"/>
              </a:rPr>
              <a:t>tot</a:t>
            </a:r>
            <a:r>
              <a:rPr lang="da-DK" baseline="-25000" dirty="0">
                <a:latin typeface="Helvetica" pitchFamily="2" charset="0"/>
              </a:rPr>
              <a:t>.</a:t>
            </a:r>
            <a:r>
              <a:rPr lang="da-DK" dirty="0">
                <a:latin typeface="Helvetica" pitchFamily="2" charset="0"/>
              </a:rPr>
              <a:t> (n H</a:t>
            </a:r>
            <a:r>
              <a:rPr lang="da-DK" baseline="-25000" dirty="0">
                <a:latin typeface="Helvetica" pitchFamily="2" charset="0"/>
              </a:rPr>
              <a:t>2</a:t>
            </a:r>
            <a:r>
              <a:rPr lang="da-DK" dirty="0">
                <a:latin typeface="Helvetica" pitchFamily="2" charset="0"/>
              </a:rPr>
              <a:t>O + V</a:t>
            </a:r>
            <a:r>
              <a:rPr lang="da-DK" baseline="-25000" dirty="0">
                <a:latin typeface="Helvetica" pitchFamily="2" charset="0"/>
              </a:rPr>
              <a:t>2</a:t>
            </a:r>
            <a:r>
              <a:rPr lang="da-DK" dirty="0">
                <a:latin typeface="Helvetica" pitchFamily="2" charset="0"/>
              </a:rPr>
              <a:t>O</a:t>
            </a:r>
            <a:r>
              <a:rPr lang="da-DK" baseline="-25000" dirty="0">
                <a:latin typeface="Helvetica" pitchFamily="2" charset="0"/>
              </a:rPr>
              <a:t>5</a:t>
            </a:r>
            <a:r>
              <a:rPr lang="da-DK" dirty="0">
                <a:latin typeface="Helvetica" pitchFamily="2" charset="0"/>
              </a:rPr>
              <a:t>) / </a:t>
            </a:r>
            <a:r>
              <a:rPr lang="da-DK" dirty="0">
                <a:latin typeface="Times" pitchFamily="2" charset="0"/>
              </a:rPr>
              <a:t>a-TiO</a:t>
            </a:r>
            <a:r>
              <a:rPr lang="da-DK" baseline="-25000" dirty="0">
                <a:latin typeface="Times" pitchFamily="2" charset="0"/>
              </a:rPr>
              <a:t>2</a:t>
            </a:r>
            <a:r>
              <a:rPr lang="da-DK" dirty="0">
                <a:latin typeface="Helvetica" pitchFamily="2" charset="0"/>
              </a:rPr>
              <a:t>(101)) - n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(H</a:t>
            </a:r>
            <a:r>
              <a:rPr lang="da-DK" baseline="-25000" dirty="0">
                <a:latin typeface="Helvetica" pitchFamily="2" charset="0"/>
              </a:rPr>
              <a:t>2</a:t>
            </a:r>
            <a:r>
              <a:rPr lang="da-DK" dirty="0">
                <a:latin typeface="Helvetica" pitchFamily="2" charset="0"/>
              </a:rPr>
              <a:t>O) - </a:t>
            </a:r>
            <a:r>
              <a:rPr lang="da-DK" dirty="0" err="1">
                <a:latin typeface="Helvetica" pitchFamily="2" charset="0"/>
              </a:rPr>
              <a:t>E</a:t>
            </a:r>
            <a:r>
              <a:rPr lang="da-DK" baseline="-25000" dirty="0" err="1">
                <a:latin typeface="Helvetica" pitchFamily="2" charset="0"/>
              </a:rPr>
              <a:t>tot</a:t>
            </a:r>
            <a:r>
              <a:rPr lang="da-DK" dirty="0">
                <a:latin typeface="Helvetica" pitchFamily="2" charset="0"/>
              </a:rPr>
              <a:t>((VO)</a:t>
            </a:r>
            <a:r>
              <a:rPr lang="da-DK" baseline="-25000" dirty="0">
                <a:latin typeface="Helvetica" pitchFamily="2" charset="0"/>
              </a:rPr>
              <a:t>x</a:t>
            </a:r>
            <a:r>
              <a:rPr lang="da-DK" dirty="0">
                <a:latin typeface="Helvetica" pitchFamily="2" charset="0"/>
              </a:rPr>
              <a:t> + </a:t>
            </a:r>
            <a:r>
              <a:rPr lang="da-DK" dirty="0">
                <a:latin typeface="Times" pitchFamily="2" charset="0"/>
              </a:rPr>
              <a:t>a</a:t>
            </a:r>
            <a:r>
              <a:rPr lang="da-DK" dirty="0">
                <a:latin typeface="Helvetica" pitchFamily="2" charset="0"/>
              </a:rPr>
              <a:t>-TiO</a:t>
            </a:r>
            <a:r>
              <a:rPr lang="da-DK" baseline="-25000" dirty="0">
                <a:latin typeface="Helvetica" pitchFamily="2" charset="0"/>
              </a:rPr>
              <a:t>2</a:t>
            </a:r>
            <a:r>
              <a:rPr lang="da-DK" dirty="0">
                <a:latin typeface="Helvetica" pitchFamily="2" charset="0"/>
              </a:rPr>
              <a:t>(101))</a:t>
            </a:r>
            <a:endParaRPr lang="da-DK" dirty="0">
              <a:effectLst/>
              <a:latin typeface="Helvetica" pitchFamily="2" charset="0"/>
            </a:endParaRPr>
          </a:p>
        </p:txBody>
      </p:sp>
      <p:sp>
        <p:nvSpPr>
          <p:cNvPr id="5" name="Title 1">
            <a:extLst>
              <a:ext uri="{FF2B5EF4-FFF2-40B4-BE49-F238E27FC236}">
                <a16:creationId xmlns:a16="http://schemas.microsoft.com/office/drawing/2014/main" id="{DA83D778-7DFA-F747-873F-3D8ABFA2FE35}"/>
              </a:ext>
            </a:extLst>
          </p:cNvPr>
          <p:cNvSpPr>
            <a:spLocks noGrp="1"/>
          </p:cNvSpPr>
          <p:nvPr>
            <p:ph type="title"/>
          </p:nvPr>
        </p:nvSpPr>
        <p:spPr>
          <a:xfrm>
            <a:off x="990295" y="45413"/>
            <a:ext cx="10338765" cy="502383"/>
          </a:xfrm>
          <a:solidFill>
            <a:schemeClr val="accent2"/>
          </a:solidFill>
        </p:spPr>
        <p:txBody>
          <a:bodyPr>
            <a:normAutofit fontScale="90000"/>
          </a:bodyPr>
          <a:lstStyle/>
          <a:p>
            <a:r>
              <a:rPr lang="en-US" dirty="0"/>
              <a:t>Adsorption Energies By addition of H</a:t>
            </a:r>
            <a:r>
              <a:rPr lang="en-US" baseline="-25000" dirty="0"/>
              <a:t>2</a:t>
            </a:r>
            <a:r>
              <a:rPr lang="en-US" dirty="0"/>
              <a:t>O Molecule</a:t>
            </a:r>
          </a:p>
        </p:txBody>
      </p:sp>
      <p:graphicFrame>
        <p:nvGraphicFramePr>
          <p:cNvPr id="6" name="Table 5">
            <a:extLst>
              <a:ext uri="{FF2B5EF4-FFF2-40B4-BE49-F238E27FC236}">
                <a16:creationId xmlns:a16="http://schemas.microsoft.com/office/drawing/2014/main" id="{4024A217-66F9-7545-8220-9532BE52B132}"/>
              </a:ext>
            </a:extLst>
          </p:cNvPr>
          <p:cNvGraphicFramePr>
            <a:graphicFrameLocks noGrp="1"/>
          </p:cNvGraphicFramePr>
          <p:nvPr>
            <p:extLst>
              <p:ext uri="{D42A27DB-BD31-4B8C-83A1-F6EECF244321}">
                <p14:modId xmlns:p14="http://schemas.microsoft.com/office/powerpoint/2010/main" val="1927373268"/>
              </p:ext>
            </p:extLst>
          </p:nvPr>
        </p:nvGraphicFramePr>
        <p:xfrm>
          <a:off x="5343135" y="1267783"/>
          <a:ext cx="6828312" cy="2481888"/>
        </p:xfrm>
        <a:graphic>
          <a:graphicData uri="http://schemas.openxmlformats.org/drawingml/2006/table">
            <a:tbl>
              <a:tblPr firstRow="1" bandRow="1">
                <a:tableStyleId>{5C22544A-7EE6-4342-B048-85BDC9FD1C3A}</a:tableStyleId>
              </a:tblPr>
              <a:tblGrid>
                <a:gridCol w="1349308">
                  <a:extLst>
                    <a:ext uri="{9D8B030D-6E8A-4147-A177-3AD203B41FA5}">
                      <a16:colId xmlns:a16="http://schemas.microsoft.com/office/drawing/2014/main" val="2389443428"/>
                    </a:ext>
                  </a:extLst>
                </a:gridCol>
                <a:gridCol w="1369751">
                  <a:extLst>
                    <a:ext uri="{9D8B030D-6E8A-4147-A177-3AD203B41FA5}">
                      <a16:colId xmlns:a16="http://schemas.microsoft.com/office/drawing/2014/main" val="2027890473"/>
                    </a:ext>
                  </a:extLst>
                </a:gridCol>
                <a:gridCol w="1369751">
                  <a:extLst>
                    <a:ext uri="{9D8B030D-6E8A-4147-A177-3AD203B41FA5}">
                      <a16:colId xmlns:a16="http://schemas.microsoft.com/office/drawing/2014/main" val="392867977"/>
                    </a:ext>
                  </a:extLst>
                </a:gridCol>
                <a:gridCol w="1369751">
                  <a:extLst>
                    <a:ext uri="{9D8B030D-6E8A-4147-A177-3AD203B41FA5}">
                      <a16:colId xmlns:a16="http://schemas.microsoft.com/office/drawing/2014/main" val="825000351"/>
                    </a:ext>
                  </a:extLst>
                </a:gridCol>
                <a:gridCol w="1369751">
                  <a:extLst>
                    <a:ext uri="{9D8B030D-6E8A-4147-A177-3AD203B41FA5}">
                      <a16:colId xmlns:a16="http://schemas.microsoft.com/office/drawing/2014/main" val="1002794030"/>
                    </a:ext>
                  </a:extLst>
                </a:gridCol>
              </a:tblGrid>
              <a:tr h="438756">
                <a:tc>
                  <a:txBody>
                    <a:bodyPr/>
                    <a:lstStyle/>
                    <a:p>
                      <a:endParaRPr lang="en-US" dirty="0"/>
                    </a:p>
                  </a:txBody>
                  <a:tcPr/>
                </a:tc>
                <a:tc>
                  <a:txBody>
                    <a:bodyPr/>
                    <a:lstStyle/>
                    <a:p>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1 H</a:t>
                      </a:r>
                      <a:r>
                        <a:rPr lang="en-US" baseline="-25000" dirty="0"/>
                        <a:t>2</a:t>
                      </a:r>
                      <a:r>
                        <a:rPr lang="en-US" dirty="0"/>
                        <a:t>O)</a:t>
                      </a:r>
                    </a:p>
                    <a:p>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(2</a:t>
                      </a:r>
                      <a:r>
                        <a:rPr lang="en-US" dirty="0"/>
                        <a:t>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3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Helvetica" pitchFamily="2" charset="0"/>
                        </a:rPr>
                        <a:t>E</a:t>
                      </a:r>
                      <a:r>
                        <a:rPr lang="da-DK" baseline="-25000" dirty="0">
                          <a:latin typeface="Helvetica" pitchFamily="2" charset="0"/>
                        </a:rPr>
                        <a:t>ads </a:t>
                      </a:r>
                      <a:r>
                        <a:rPr lang="da-DK" baseline="0" dirty="0">
                          <a:latin typeface="Helvetica" pitchFamily="2" charset="0"/>
                        </a:rPr>
                        <a:t>(</a:t>
                      </a:r>
                      <a:r>
                        <a:rPr lang="en-US" dirty="0"/>
                        <a:t>5 H</a:t>
                      </a:r>
                      <a:r>
                        <a:rPr lang="en-US" baseline="-25000" dirty="0"/>
                        <a:t>2</a:t>
                      </a:r>
                      <a:r>
                        <a:rPr lang="en-US" dirty="0"/>
                        <a: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t>
                      </a:r>
                    </a:p>
                  </a:txBody>
                  <a:tcPr/>
                </a:tc>
                <a:extLst>
                  <a:ext uri="{0D108BD9-81ED-4DB2-BD59-A6C34878D82A}">
                    <a16:rowId xmlns:a16="http://schemas.microsoft.com/office/drawing/2014/main" val="1622429856"/>
                  </a:ext>
                </a:extLst>
              </a:tr>
              <a:tr h="286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1</a:t>
                      </a:r>
                      <a:r>
                        <a:rPr lang="en-US" baseline="30000" dirty="0"/>
                        <a:t>Ads</a:t>
                      </a:r>
                    </a:p>
                  </a:txBody>
                  <a:tcPr/>
                </a:tc>
                <a:tc>
                  <a:txBody>
                    <a:bodyPr/>
                    <a:lstStyle/>
                    <a:p>
                      <a:r>
                        <a:rPr lang="en-US" dirty="0"/>
                        <a:t>-0.871</a:t>
                      </a:r>
                    </a:p>
                  </a:txBody>
                  <a:tcPr/>
                </a:tc>
                <a:tc>
                  <a:txBody>
                    <a:bodyPr/>
                    <a:lstStyle/>
                    <a:p>
                      <a:r>
                        <a:rPr lang="en-US" dirty="0"/>
                        <a:t>1.546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09834554"/>
                  </a:ext>
                </a:extLst>
              </a:tr>
              <a:tr h="348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2</a:t>
                      </a:r>
                      <a:r>
                        <a:rPr lang="en-US" baseline="30000" dirty="0"/>
                        <a:t>Ads</a:t>
                      </a:r>
                      <a:endParaRPr lang="en-US" baseline="0" dirty="0"/>
                    </a:p>
                  </a:txBody>
                  <a:tcPr/>
                </a:tc>
                <a:tc>
                  <a:txBody>
                    <a:bodyPr/>
                    <a:lstStyle/>
                    <a:p>
                      <a:r>
                        <a:rPr lang="en-US" dirty="0"/>
                        <a:t>-1.264</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1460459"/>
                  </a:ext>
                </a:extLst>
              </a:tr>
              <a:tr h="267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3</a:t>
                      </a:r>
                      <a:r>
                        <a:rPr lang="en-US" baseline="30000" dirty="0"/>
                        <a:t>Ads</a:t>
                      </a:r>
                      <a:endParaRPr lang="en-US" baseline="0" dirty="0"/>
                    </a:p>
                  </a:txBody>
                  <a:tcPr/>
                </a:tc>
                <a:tc>
                  <a:txBody>
                    <a:bodyPr/>
                    <a:lstStyle/>
                    <a:p>
                      <a:r>
                        <a:rPr lang="en-US" dirty="0"/>
                        <a:t>-1.013</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0307839"/>
                  </a:ext>
                </a:extLst>
              </a:tr>
              <a:tr h="3787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4</a:t>
                      </a:r>
                      <a:r>
                        <a:rPr lang="en-US" baseline="30000" dirty="0"/>
                        <a:t>Ads</a:t>
                      </a:r>
                      <a:endParaRPr lang="en-US" baseline="0" dirty="0"/>
                    </a:p>
                  </a:txBody>
                  <a:tcPr/>
                </a:tc>
                <a:tc>
                  <a:txBody>
                    <a:bodyPr/>
                    <a:lstStyle/>
                    <a:p>
                      <a:r>
                        <a:rPr lang="en-US" dirty="0"/>
                        <a:t>-0.912</a:t>
                      </a:r>
                    </a:p>
                  </a:txBody>
                  <a:tcPr/>
                </a:tc>
                <a:tc>
                  <a:txBody>
                    <a:bodyPr/>
                    <a:lstStyle/>
                    <a:p>
                      <a:r>
                        <a:rPr lang="en-US" dirty="0"/>
                        <a:t>-1.945</a:t>
                      </a:r>
                    </a:p>
                  </a:txBody>
                  <a:tcPr/>
                </a:tc>
                <a:tc>
                  <a:txBody>
                    <a:bodyPr/>
                    <a:lstStyle/>
                    <a:p>
                      <a:r>
                        <a:rPr lang="en-US" dirty="0"/>
                        <a:t>-2.929</a:t>
                      </a:r>
                    </a:p>
                  </a:txBody>
                  <a:tcPr/>
                </a:tc>
                <a:tc>
                  <a:txBody>
                    <a:bodyPr/>
                    <a:lstStyle/>
                    <a:p>
                      <a:r>
                        <a:rPr lang="en-US" dirty="0"/>
                        <a:t>-3.943</a:t>
                      </a:r>
                    </a:p>
                  </a:txBody>
                  <a:tcPr/>
                </a:tc>
                <a:extLst>
                  <a:ext uri="{0D108BD9-81ED-4DB2-BD59-A6C34878D82A}">
                    <a16:rowId xmlns:a16="http://schemas.microsoft.com/office/drawing/2014/main" val="3086776861"/>
                  </a:ext>
                </a:extLst>
              </a:tr>
              <a:tr h="30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t>
                      </a:r>
                      <a:r>
                        <a:rPr lang="en-US" baseline="-25000" dirty="0"/>
                        <a:t>5</a:t>
                      </a:r>
                      <a:r>
                        <a:rPr lang="en-US" baseline="30000" dirty="0"/>
                        <a:t>Ads</a:t>
                      </a:r>
                      <a:endParaRPr lang="en-US" baseline="0" dirty="0"/>
                    </a:p>
                  </a:txBody>
                  <a:tcPr/>
                </a:tc>
                <a:tc>
                  <a:txBody>
                    <a:bodyPr/>
                    <a:lstStyle/>
                    <a:p>
                      <a:r>
                        <a:rPr lang="en-US" dirty="0"/>
                        <a:t>-1.982</a:t>
                      </a:r>
                    </a:p>
                  </a:txBody>
                  <a:tcPr/>
                </a:tc>
                <a:tc>
                  <a:txBody>
                    <a:bodyPr/>
                    <a:lstStyle/>
                    <a:p>
                      <a:r>
                        <a:rPr lang="en-US" dirty="0"/>
                        <a:t>-2.875</a:t>
                      </a:r>
                    </a:p>
                  </a:txBody>
                  <a:tcPr/>
                </a:tc>
                <a:tc>
                  <a:txBody>
                    <a:bodyPr/>
                    <a:lstStyle/>
                    <a:p>
                      <a:r>
                        <a:rPr lang="en-US" dirty="0"/>
                        <a:t>-3.694</a:t>
                      </a:r>
                    </a:p>
                  </a:txBody>
                  <a:tcPr/>
                </a:tc>
                <a:tc>
                  <a:txBody>
                    <a:bodyPr/>
                    <a:lstStyle/>
                    <a:p>
                      <a:r>
                        <a:rPr lang="en-US" dirty="0"/>
                        <a:t>-4.838</a:t>
                      </a:r>
                    </a:p>
                  </a:txBody>
                  <a:tcPr/>
                </a:tc>
                <a:extLst>
                  <a:ext uri="{0D108BD9-81ED-4DB2-BD59-A6C34878D82A}">
                    <a16:rowId xmlns:a16="http://schemas.microsoft.com/office/drawing/2014/main" val="2851478502"/>
                  </a:ext>
                </a:extLst>
              </a:tr>
            </a:tbl>
          </a:graphicData>
        </a:graphic>
      </p:graphicFrame>
      <p:pic>
        <p:nvPicPr>
          <p:cNvPr id="7" name="Picture 6">
            <a:extLst>
              <a:ext uri="{FF2B5EF4-FFF2-40B4-BE49-F238E27FC236}">
                <a16:creationId xmlns:a16="http://schemas.microsoft.com/office/drawing/2014/main" id="{EECED1DC-54D5-5B49-BDC7-4AED5A82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6" y="1317052"/>
            <a:ext cx="1155988" cy="22956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C5733-D777-3C4F-A272-2ACA30CC474B}"/>
                  </a:ext>
                </a:extLst>
              </p:cNvPr>
              <p:cNvSpPr txBox="1"/>
              <p:nvPr/>
            </p:nvSpPr>
            <p:spPr>
              <a:xfrm>
                <a:off x="68346" y="3612700"/>
                <a:ext cx="122433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=0.000 </m:t>
                      </m:r>
                      <m:r>
                        <a:rPr lang="en-US" sz="1000" b="0" i="1" smtClean="0">
                          <a:latin typeface="Cambria Math" panose="02040503050406030204" pitchFamily="18" charset="0"/>
                          <a:ea typeface="Cambria Math" panose="02040503050406030204" pitchFamily="18" charset="0"/>
                        </a:rPr>
                        <m:t>𝑒𝑉</m:t>
                      </m:r>
                    </m:oMath>
                  </m:oMathPara>
                </a14:m>
                <a:endParaRPr lang="da-DK" sz="1000" dirty="0"/>
              </a:p>
            </p:txBody>
          </p:sp>
        </mc:Choice>
        <mc:Fallback xmlns="">
          <p:sp>
            <p:nvSpPr>
              <p:cNvPr id="8" name="TextBox 7">
                <a:extLst>
                  <a:ext uri="{FF2B5EF4-FFF2-40B4-BE49-F238E27FC236}">
                    <a16:creationId xmlns:a16="http://schemas.microsoft.com/office/drawing/2014/main" xmlns:a14="http://schemas.microsoft.com/office/drawing/2010/main" xmlns="" id="{AA4C5733-D777-3C4F-A272-2ACA30CC474B}"/>
                  </a:ext>
                </a:extLst>
              </p:cNvPr>
              <p:cNvSpPr txBox="1">
                <a:spLocks noRot="1" noChangeAspect="1" noMove="1" noResize="1" noEditPoints="1" noAdjustHandles="1" noChangeArrowheads="1" noChangeShapeType="1" noTextEdit="1"/>
              </p:cNvSpPr>
              <p:nvPr/>
            </p:nvSpPr>
            <p:spPr>
              <a:xfrm>
                <a:off x="68346" y="3612700"/>
                <a:ext cx="1224334" cy="246221"/>
              </a:xfrm>
              <a:prstGeom prst="rect">
                <a:avLst/>
              </a:prstGeom>
              <a:blipFill rotWithShape="0">
                <a:blip r:embed="rId3"/>
                <a:stretch>
                  <a:fillRect t="-72500" b="-95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FD97444-8709-FF49-9B13-42BD1137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0" y="1317052"/>
            <a:ext cx="1156028" cy="229572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93EA87-67D3-0240-863B-A913062317FC}"/>
                  </a:ext>
                </a:extLst>
              </p:cNvPr>
              <p:cNvSpPr txBox="1"/>
              <p:nvPr/>
            </p:nvSpPr>
            <p:spPr>
              <a:xfrm>
                <a:off x="1872180" y="3600265"/>
                <a:ext cx="1060098" cy="246221"/>
              </a:xfrm>
              <a:prstGeom prst="rect">
                <a:avLst/>
              </a:prstGeom>
              <a:noFill/>
            </p:spPr>
            <p:txBody>
              <a:bodyPr wrap="non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=0.076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0" name="TextBox 9">
                <a:extLst>
                  <a:ext uri="{FF2B5EF4-FFF2-40B4-BE49-F238E27FC236}">
                    <a16:creationId xmlns:a16="http://schemas.microsoft.com/office/drawing/2014/main" xmlns:a14="http://schemas.microsoft.com/office/drawing/2010/main" xmlns="" id="{C993EA87-67D3-0240-863B-A913062317FC}"/>
                  </a:ext>
                </a:extLst>
              </p:cNvPr>
              <p:cNvSpPr txBox="1">
                <a:spLocks noRot="1" noChangeAspect="1" noMove="1" noResize="1" noEditPoints="1" noAdjustHandles="1" noChangeArrowheads="1" noChangeShapeType="1" noTextEdit="1"/>
              </p:cNvSpPr>
              <p:nvPr/>
            </p:nvSpPr>
            <p:spPr>
              <a:xfrm>
                <a:off x="1872180" y="3600265"/>
                <a:ext cx="1060098" cy="246221"/>
              </a:xfrm>
              <a:prstGeom prst="rect">
                <a:avLst/>
              </a:prstGeom>
              <a:blipFill rotWithShape="0">
                <a:blip r:embed="rId5"/>
                <a:stretch>
                  <a:fillRect t="-72500" b="-95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BB0271-7ADD-D743-B93C-F92559701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3364" y="1306775"/>
            <a:ext cx="1154901" cy="22934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D78B13-06CE-E14B-A5ED-45367A2EB19E}"/>
                  </a:ext>
                </a:extLst>
              </p:cNvPr>
              <p:cNvSpPr txBox="1"/>
              <p:nvPr/>
            </p:nvSpPr>
            <p:spPr>
              <a:xfrm>
                <a:off x="3963364" y="3600265"/>
                <a:ext cx="1154901" cy="246221"/>
              </a:xfrm>
              <a:prstGeom prst="rect">
                <a:avLst/>
              </a:prstGeom>
              <a:noFill/>
            </p:spPr>
            <p:txBody>
              <a:bodyPr wrap="square" rtlCol="0">
                <a:spAutoFit/>
              </a:bodyPr>
              <a:lstStyle/>
              <a:p>
                <a:r>
                  <a:rPr lang="da-DK" sz="1000" dirty="0"/>
                  <a:t> </a:t>
                </a:r>
                <a14:m>
                  <m:oMath xmlns:m="http://schemas.openxmlformats.org/officeDocument/2006/math">
                    <m:r>
                      <a:rPr lang="da-DK" sz="100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𝐸</m:t>
                    </m:r>
                    <m:r>
                      <a:rPr lang="en-US" sz="1000" b="0" i="1" smtClean="0">
                        <a:latin typeface="Cambria Math" panose="02040503050406030204" pitchFamily="18" charset="0"/>
                        <a:ea typeface="Cambria Math" panose="02040503050406030204" pitchFamily="18" charset="0"/>
                      </a:rPr>
                      <m:t>=0.271 </m:t>
                    </m:r>
                    <m:r>
                      <a:rPr lang="en-US" sz="1000" b="0" i="1" smtClean="0">
                        <a:latin typeface="Cambria Math" panose="02040503050406030204" pitchFamily="18" charset="0"/>
                        <a:ea typeface="Cambria Math" panose="02040503050406030204" pitchFamily="18" charset="0"/>
                      </a:rPr>
                      <m:t>𝑒𝑉</m:t>
                    </m:r>
                  </m:oMath>
                </a14:m>
                <a:endParaRPr lang="da-DK" sz="1000" dirty="0"/>
              </a:p>
            </p:txBody>
          </p:sp>
        </mc:Choice>
        <mc:Fallback xmlns="">
          <p:sp>
            <p:nvSpPr>
              <p:cNvPr id="12" name="TextBox 11">
                <a:extLst>
                  <a:ext uri="{FF2B5EF4-FFF2-40B4-BE49-F238E27FC236}">
                    <a16:creationId xmlns:a16="http://schemas.microsoft.com/office/drawing/2014/main" xmlns:a14="http://schemas.microsoft.com/office/drawing/2010/main" xmlns="" id="{96D78B13-06CE-E14B-A5ED-45367A2EB19E}"/>
                  </a:ext>
                </a:extLst>
              </p:cNvPr>
              <p:cNvSpPr txBox="1">
                <a:spLocks noRot="1" noChangeAspect="1" noMove="1" noResize="1" noEditPoints="1" noAdjustHandles="1" noChangeArrowheads="1" noChangeShapeType="1" noTextEdit="1"/>
              </p:cNvSpPr>
              <p:nvPr/>
            </p:nvSpPr>
            <p:spPr>
              <a:xfrm>
                <a:off x="3963364" y="3600265"/>
                <a:ext cx="1154901" cy="246221"/>
              </a:xfrm>
              <a:prstGeom prst="rect">
                <a:avLst/>
              </a:prstGeom>
              <a:blipFill rotWithShape="0">
                <a:blip r:embed="rId7"/>
                <a:stretch>
                  <a:fillRect t="-72500" b="-9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830BBD-21B2-6146-AF14-724453A89DEC}"/>
                  </a:ext>
                </a:extLst>
              </p:cNvPr>
              <p:cNvSpPr txBox="1"/>
              <p:nvPr/>
            </p:nvSpPr>
            <p:spPr>
              <a:xfrm>
                <a:off x="1184236" y="2322119"/>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1C830BBD-21B2-6146-AF14-724453A89DEC}"/>
                  </a:ext>
                </a:extLst>
              </p:cNvPr>
              <p:cNvSpPr txBox="1">
                <a:spLocks noRot="1" noChangeAspect="1" noMove="1" noResize="1" noEditPoints="1" noAdjustHandles="1" noChangeArrowheads="1" noChangeShapeType="1" noTextEdit="1"/>
              </p:cNvSpPr>
              <p:nvPr/>
            </p:nvSpPr>
            <p:spPr>
              <a:xfrm>
                <a:off x="1184236" y="2322119"/>
                <a:ext cx="728042"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a:off x="3028168" y="2322118"/>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1565FE69-771A-8A46-B0F6-8A4C1A140A3E}"/>
                  </a:ext>
                </a:extLst>
              </p:cNvPr>
              <p:cNvSpPr txBox="1">
                <a:spLocks noRot="1" noChangeAspect="1" noMove="1" noResize="1" noEditPoints="1" noAdjustHandles="1" noChangeArrowheads="1" noChangeShapeType="1" noTextEdit="1"/>
              </p:cNvSpPr>
              <p:nvPr/>
            </p:nvSpPr>
            <p:spPr>
              <a:xfrm>
                <a:off x="3028168" y="2322118"/>
                <a:ext cx="874414" cy="615553"/>
              </a:xfrm>
              <a:prstGeom prst="rect">
                <a:avLst/>
              </a:prstGeom>
              <a:blipFill>
                <a:blip r:embed="rId9"/>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E317E1E-651B-AF4E-9B6D-D22DA6EB72DF}"/>
              </a:ext>
            </a:extLst>
          </p:cNvPr>
          <p:cNvSpPr/>
          <p:nvPr/>
        </p:nvSpPr>
        <p:spPr>
          <a:xfrm>
            <a:off x="1206148" y="2095544"/>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18" name="Rectangle 17">
            <a:extLst>
              <a:ext uri="{FF2B5EF4-FFF2-40B4-BE49-F238E27FC236}">
                <a16:creationId xmlns:a16="http://schemas.microsoft.com/office/drawing/2014/main" id="{A556B373-8948-BE48-901F-A97B5CA167FC}"/>
              </a:ext>
            </a:extLst>
          </p:cNvPr>
          <p:cNvSpPr/>
          <p:nvPr/>
        </p:nvSpPr>
        <p:spPr>
          <a:xfrm>
            <a:off x="3139085" y="2016558"/>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39" name="Picture 38">
            <a:extLst>
              <a:ext uri="{FF2B5EF4-FFF2-40B4-BE49-F238E27FC236}">
                <a16:creationId xmlns:a16="http://schemas.microsoft.com/office/drawing/2014/main" id="{6ABBC16A-4D19-D649-ACBF-7114408F5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7502" y="4033147"/>
            <a:ext cx="1244824" cy="24720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7F3766-6D78-A74A-ADCE-B3AF87B956F9}"/>
                  </a:ext>
                </a:extLst>
              </p:cNvPr>
              <p:cNvSpPr txBox="1"/>
              <p:nvPr/>
            </p:nvSpPr>
            <p:spPr>
              <a:xfrm>
                <a:off x="5386015" y="654936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40" name="TextBox 39">
                <a:extLst>
                  <a:ext uri="{FF2B5EF4-FFF2-40B4-BE49-F238E27FC236}">
                    <a16:creationId xmlns:a16="http://schemas.microsoft.com/office/drawing/2014/main" xmlns:a14="http://schemas.microsoft.com/office/drawing/2010/main" xmlns="" id="{747F3766-6D78-A74A-ADCE-B3AF87B956F9}"/>
                  </a:ext>
                </a:extLst>
              </p:cNvPr>
              <p:cNvSpPr txBox="1">
                <a:spLocks noRot="1" noChangeAspect="1" noMove="1" noResize="1" noEditPoints="1" noAdjustHandles="1" noChangeArrowheads="1" noChangeShapeType="1" noTextEdit="1"/>
              </p:cNvSpPr>
              <p:nvPr/>
            </p:nvSpPr>
            <p:spPr>
              <a:xfrm>
                <a:off x="5386015" y="6549366"/>
                <a:ext cx="1541128" cy="338554"/>
              </a:xfrm>
              <a:prstGeom prst="rect">
                <a:avLst/>
              </a:prstGeom>
              <a:blipFill rotWithShape="0">
                <a:blip r:embed="rId11"/>
                <a:stretch>
                  <a:fillRect t="-87500" b="-1125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6350B8AC-02AF-7840-918D-295D42DAC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0725" y="4091811"/>
            <a:ext cx="1237517" cy="2457555"/>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A25838-5D31-8E43-B9B0-7C7F9954ED28}"/>
                  </a:ext>
                </a:extLst>
              </p:cNvPr>
              <p:cNvSpPr txBox="1"/>
              <p:nvPr/>
            </p:nvSpPr>
            <p:spPr>
              <a:xfrm>
                <a:off x="8164556" y="6553920"/>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42" name="TextBox 41">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8164556" y="6553920"/>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DD3384-6776-6D4B-8D6D-9C497CCDD9BA}"/>
                  </a:ext>
                </a:extLst>
              </p:cNvPr>
              <p:cNvSpPr txBox="1"/>
              <p:nvPr/>
            </p:nvSpPr>
            <p:spPr>
              <a:xfrm>
                <a:off x="7185834" y="490863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3" name="TextBox 42">
                <a:extLst>
                  <a:ext uri="{FF2B5EF4-FFF2-40B4-BE49-F238E27FC236}">
                    <a16:creationId xmlns:a16="http://schemas.microsoft.com/office/drawing/2014/main" id="{8EDD3384-6776-6D4B-8D6D-9C497CCDD9BA}"/>
                  </a:ext>
                </a:extLst>
              </p:cNvPr>
              <p:cNvSpPr txBox="1">
                <a:spLocks noRot="1" noChangeAspect="1" noMove="1" noResize="1" noEditPoints="1" noAdjustHandles="1" noChangeArrowheads="1" noChangeShapeType="1" noTextEdit="1"/>
              </p:cNvSpPr>
              <p:nvPr/>
            </p:nvSpPr>
            <p:spPr>
              <a:xfrm>
                <a:off x="7185834" y="4908631"/>
                <a:ext cx="728042" cy="615553"/>
              </a:xfrm>
              <a:prstGeom prst="rect">
                <a:avLst/>
              </a:prstGeom>
              <a:blipFill>
                <a:blip r:embed="rId14"/>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6B93F36-D93D-9142-A96E-37FC06BF8965}"/>
              </a:ext>
            </a:extLst>
          </p:cNvPr>
          <p:cNvSpPr/>
          <p:nvPr/>
        </p:nvSpPr>
        <p:spPr>
          <a:xfrm>
            <a:off x="7231627" y="480943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45" name="Picture 44">
            <a:extLst>
              <a:ext uri="{FF2B5EF4-FFF2-40B4-BE49-F238E27FC236}">
                <a16:creationId xmlns:a16="http://schemas.microsoft.com/office/drawing/2014/main" id="{3846C6F4-246D-234A-A159-466EFED6DA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0702" y="3942737"/>
            <a:ext cx="1252662" cy="2487632"/>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8D3491-10A7-594D-B4B4-5E7B0F8D42F6}"/>
                  </a:ext>
                </a:extLst>
              </p:cNvPr>
              <p:cNvSpPr txBox="1"/>
              <p:nvPr/>
            </p:nvSpPr>
            <p:spPr>
              <a:xfrm>
                <a:off x="2649106" y="6491312"/>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46" name="TextBox 45">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649106" y="6491312"/>
                <a:ext cx="1412823" cy="307777"/>
              </a:xfrm>
              <a:prstGeom prst="rect">
                <a:avLst/>
              </a:prstGeom>
              <a:blipFill rotWithShape="0">
                <a:blip r:embed="rId16"/>
                <a:stretch>
                  <a:fillRect t="-86000" b="-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AF0CE4A-CCB7-9342-B8DF-1F73103F08BC}"/>
                  </a:ext>
                </a:extLst>
              </p:cNvPr>
              <p:cNvSpPr txBox="1"/>
              <p:nvPr/>
            </p:nvSpPr>
            <p:spPr>
              <a:xfrm>
                <a:off x="1677607" y="4803941"/>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7" name="TextBox 46">
                <a:extLst>
                  <a:ext uri="{FF2B5EF4-FFF2-40B4-BE49-F238E27FC236}">
                    <a16:creationId xmlns:a16="http://schemas.microsoft.com/office/drawing/2014/main" id="{1AF0CE4A-CCB7-9342-B8DF-1F73103F08BC}"/>
                  </a:ext>
                </a:extLst>
              </p:cNvPr>
              <p:cNvSpPr txBox="1">
                <a:spLocks noRot="1" noChangeAspect="1" noMove="1" noResize="1" noEditPoints="1" noAdjustHandles="1" noChangeArrowheads="1" noChangeShapeType="1" noTextEdit="1"/>
              </p:cNvSpPr>
              <p:nvPr/>
            </p:nvSpPr>
            <p:spPr>
              <a:xfrm>
                <a:off x="1677607" y="4803941"/>
                <a:ext cx="728042" cy="615553"/>
              </a:xfrm>
              <a:prstGeom prst="rect">
                <a:avLst/>
              </a:prstGeom>
              <a:blipFill>
                <a:blip r:embed="rId17"/>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9A6CBEEB-5C3B-8647-A4BE-A5FD6ECCDC67}"/>
              </a:ext>
            </a:extLst>
          </p:cNvPr>
          <p:cNvSpPr/>
          <p:nvPr/>
        </p:nvSpPr>
        <p:spPr>
          <a:xfrm>
            <a:off x="1723400" y="4704749"/>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9" name="TextBox 48">
            <a:extLst>
              <a:ext uri="{FF2B5EF4-FFF2-40B4-BE49-F238E27FC236}">
                <a16:creationId xmlns:a16="http://schemas.microsoft.com/office/drawing/2014/main" id="{EF8EAF3B-8ACB-2C41-84BF-50918EC2B8EC}"/>
              </a:ext>
            </a:extLst>
          </p:cNvPr>
          <p:cNvSpPr txBox="1"/>
          <p:nvPr/>
        </p:nvSpPr>
        <p:spPr>
          <a:xfrm>
            <a:off x="232444" y="886165"/>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1</a:t>
            </a:r>
            <a:r>
              <a:rPr lang="en-US" baseline="30000" dirty="0"/>
              <a:t>Ads</a:t>
            </a:r>
            <a:endParaRPr lang="en-US" baseline="-25000" dirty="0">
              <a:solidFill>
                <a:srgbClr val="FF0000"/>
              </a:solidFill>
            </a:endParaRPr>
          </a:p>
        </p:txBody>
      </p:sp>
      <p:sp>
        <p:nvSpPr>
          <p:cNvPr id="50" name="TextBox 49">
            <a:extLst>
              <a:ext uri="{FF2B5EF4-FFF2-40B4-BE49-F238E27FC236}">
                <a16:creationId xmlns:a16="http://schemas.microsoft.com/office/drawing/2014/main" id="{00892A53-42B9-CC43-A0F4-9FA262B45B4E}"/>
              </a:ext>
            </a:extLst>
          </p:cNvPr>
          <p:cNvSpPr txBox="1"/>
          <p:nvPr/>
        </p:nvSpPr>
        <p:spPr>
          <a:xfrm>
            <a:off x="1581424" y="4078871"/>
            <a:ext cx="757850" cy="369332"/>
          </a:xfrm>
          <a:prstGeom prst="rect">
            <a:avLst/>
          </a:prstGeom>
          <a:solidFill>
            <a:srgbClr val="00B0F0"/>
          </a:solidFill>
          <a:ln>
            <a:solidFill>
              <a:schemeClr val="accent1"/>
            </a:solidFill>
          </a:ln>
        </p:spPr>
        <p:txBody>
          <a:bodyPr wrap="square" rtlCol="0">
            <a:spAutoFit/>
          </a:bodyPr>
          <a:lstStyle/>
          <a:p>
            <a:r>
              <a:rPr lang="en-US" dirty="0">
                <a:solidFill>
                  <a:srgbClr val="FF0000"/>
                </a:solidFill>
              </a:rPr>
              <a:t>E</a:t>
            </a:r>
            <a:r>
              <a:rPr lang="en-US" baseline="-25000" dirty="0">
                <a:solidFill>
                  <a:srgbClr val="FF0000"/>
                </a:solidFill>
              </a:rPr>
              <a:t>2</a:t>
            </a:r>
            <a:r>
              <a:rPr lang="en-US" baseline="30000" dirty="0"/>
              <a:t>Ads</a:t>
            </a:r>
            <a:endParaRPr lang="en-US" baseline="-25000" dirty="0">
              <a:solidFill>
                <a:srgbClr val="FF0000"/>
              </a:solidFill>
            </a:endParaRPr>
          </a:p>
        </p:txBody>
      </p:sp>
      <p:sp>
        <p:nvSpPr>
          <p:cNvPr id="51" name="TextBox 50">
            <a:extLst>
              <a:ext uri="{FF2B5EF4-FFF2-40B4-BE49-F238E27FC236}">
                <a16:creationId xmlns:a16="http://schemas.microsoft.com/office/drawing/2014/main" id="{DA843AE9-D338-F24F-97F8-35EA7B4A0AC9}"/>
              </a:ext>
            </a:extLst>
          </p:cNvPr>
          <p:cNvSpPr txBox="1"/>
          <p:nvPr/>
        </p:nvSpPr>
        <p:spPr>
          <a:xfrm>
            <a:off x="7024679" y="4249930"/>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3</a:t>
            </a:r>
            <a:r>
              <a:rPr lang="en-US" baseline="30000" dirty="0"/>
              <a:t>Ads</a:t>
            </a:r>
            <a:endParaRPr lang="en-US" baseline="-25000" dirty="0">
              <a:solidFill>
                <a:srgbClr val="FF0000"/>
              </a:solidFill>
            </a:endParaRPr>
          </a:p>
        </p:txBody>
      </p:sp>
      <p:pic>
        <p:nvPicPr>
          <p:cNvPr id="3" name="Picture 2">
            <a:extLst>
              <a:ext uri="{FF2B5EF4-FFF2-40B4-BE49-F238E27FC236}">
                <a16:creationId xmlns:a16="http://schemas.microsoft.com/office/drawing/2014/main" id="{D0331B86-3F0F-E14B-8065-33F42F30911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70" y="3947838"/>
            <a:ext cx="1294624" cy="257096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E7282A3-1875-DF45-A2FB-B56D361551C5}"/>
                  </a:ext>
                </a:extLst>
              </p:cNvPr>
              <p:cNvSpPr txBox="1"/>
              <p:nvPr/>
            </p:nvSpPr>
            <p:spPr>
              <a:xfrm>
                <a:off x="25870" y="6505215"/>
                <a:ext cx="1367939"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=0.316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30" name="TextBox 29">
                <a:extLst>
                  <a:ext uri="{FF2B5EF4-FFF2-40B4-BE49-F238E27FC236}">
                    <a16:creationId xmlns:a16="http://schemas.microsoft.com/office/drawing/2014/main" id="{9E7282A3-1875-DF45-A2FB-B56D361551C5}"/>
                  </a:ext>
                </a:extLst>
              </p:cNvPr>
              <p:cNvSpPr txBox="1">
                <a:spLocks noRot="1" noChangeAspect="1" noMove="1" noResize="1" noEditPoints="1" noAdjustHandles="1" noChangeArrowheads="1" noChangeShapeType="1" noTextEdit="1"/>
              </p:cNvSpPr>
              <p:nvPr/>
            </p:nvSpPr>
            <p:spPr>
              <a:xfrm>
                <a:off x="25870" y="6505215"/>
                <a:ext cx="1367939" cy="307777"/>
              </a:xfrm>
              <a:prstGeom prst="rect">
                <a:avLst/>
              </a:prstGeom>
              <a:blipFill>
                <a:blip r:embed="rId1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4106207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BA5DFF-EA14-3E45-8035-DF8A4B2F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9" y="262364"/>
            <a:ext cx="1400963" cy="2782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FCF849-8798-584E-9A26-A569CA71B1B1}"/>
                  </a:ext>
                </a:extLst>
              </p:cNvPr>
              <p:cNvSpPr txBox="1"/>
              <p:nvPr/>
            </p:nvSpPr>
            <p:spPr>
              <a:xfrm>
                <a:off x="22218" y="31016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=0.127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7" name="TextBox 6">
                <a:extLst>
                  <a:ext uri="{FF2B5EF4-FFF2-40B4-BE49-F238E27FC236}">
                    <a16:creationId xmlns:a16="http://schemas.microsoft.com/office/drawing/2014/main" xmlns:a14="http://schemas.microsoft.com/office/drawing/2010/main" xmlns="" id="{69FCF849-8798-584E-9A26-A569CA71B1B1}"/>
                  </a:ext>
                </a:extLst>
              </p:cNvPr>
              <p:cNvSpPr txBox="1">
                <a:spLocks noRot="1" noChangeAspect="1" noMove="1" noResize="1" noEditPoints="1" noAdjustHandles="1" noChangeArrowheads="1" noChangeShapeType="1" noTextEdit="1"/>
              </p:cNvSpPr>
              <p:nvPr/>
            </p:nvSpPr>
            <p:spPr>
              <a:xfrm>
                <a:off x="22218" y="3101639"/>
                <a:ext cx="1541128" cy="338554"/>
              </a:xfrm>
              <a:prstGeom prst="rect">
                <a:avLst/>
              </a:prstGeom>
              <a:blipFill rotWithShape="0">
                <a:blip r:embed="rId3"/>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2510983" y="3149543"/>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2510983" y="3149543"/>
                <a:ext cx="1541128" cy="338554"/>
              </a:xfrm>
              <a:prstGeom prst="rect">
                <a:avLst/>
              </a:prstGeom>
              <a:blipFill rotWithShape="0">
                <a:blip r:embed="rId4"/>
                <a:stretch>
                  <a:fillRect t="-90909" b="-1145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02" y="247701"/>
            <a:ext cx="1416167" cy="2812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5B2348-88BD-3B4B-B3B2-42DE9049EF97}"/>
                  </a:ext>
                </a:extLst>
              </p:cNvPr>
              <p:cNvSpPr txBox="1"/>
              <p:nvPr/>
            </p:nvSpPr>
            <p:spPr>
              <a:xfrm>
                <a:off x="4923172" y="3101639"/>
                <a:ext cx="1805121" cy="338554"/>
              </a:xfrm>
              <a:prstGeom prst="rect">
                <a:avLst/>
              </a:prstGeom>
              <a:noFill/>
            </p:spPr>
            <p:txBody>
              <a:bodyPr wrap="squar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xmlns:a14="http://schemas.microsoft.com/office/drawing/2010/main" xmlns="" id="{5A5B2348-88BD-3B4B-B3B2-42DE9049EF97}"/>
                  </a:ext>
                </a:extLst>
              </p:cNvPr>
              <p:cNvSpPr txBox="1">
                <a:spLocks noRot="1" noChangeAspect="1" noMove="1" noResize="1" noEditPoints="1" noAdjustHandles="1" noChangeArrowheads="1" noChangeShapeType="1" noTextEdit="1"/>
              </p:cNvSpPr>
              <p:nvPr/>
            </p:nvSpPr>
            <p:spPr>
              <a:xfrm>
                <a:off x="4923172" y="3101639"/>
                <a:ext cx="1805121" cy="338554"/>
              </a:xfrm>
              <a:prstGeom prst="rect">
                <a:avLst/>
              </a:prstGeom>
              <a:blipFill rotWithShape="0">
                <a:blip r:embed="rId6"/>
                <a:stretch>
                  <a:fillRect t="-90909" b="-11454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EB8E65-E040-1748-A5C2-D85B78049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558" y="247700"/>
            <a:ext cx="1413572" cy="280717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75B26D-6CE6-FF46-A166-AE07AA7496B1}"/>
                  </a:ext>
                </a:extLst>
              </p:cNvPr>
              <p:cNvSpPr txBox="1"/>
              <p:nvPr/>
            </p:nvSpPr>
            <p:spPr>
              <a:xfrm>
                <a:off x="1805592"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2A75B26D-6CE6-FF46-A166-AE07AA7496B1}"/>
                  </a:ext>
                </a:extLst>
              </p:cNvPr>
              <p:cNvSpPr txBox="1">
                <a:spLocks noRot="1" noChangeAspect="1" noMove="1" noResize="1" noEditPoints="1" noAdjustHandles="1" noChangeArrowheads="1" noChangeShapeType="1" noTextEdit="1"/>
              </p:cNvSpPr>
              <p:nvPr/>
            </p:nvSpPr>
            <p:spPr>
              <a:xfrm>
                <a:off x="1805592" y="1301677"/>
                <a:ext cx="728042" cy="615553"/>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30DB867-270B-4345-AE9E-ED3286647010}"/>
              </a:ext>
            </a:extLst>
          </p:cNvPr>
          <p:cNvSpPr/>
          <p:nvPr/>
        </p:nvSpPr>
        <p:spPr>
          <a:xfrm>
            <a:off x="1845953" y="93234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9BA606-8290-8A43-8A92-E0E1193C0FAF}"/>
                  </a:ext>
                </a:extLst>
              </p:cNvPr>
              <p:cNvSpPr txBox="1"/>
              <p:nvPr/>
            </p:nvSpPr>
            <p:spPr>
              <a:xfrm>
                <a:off x="4268981" y="130167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id="{569BA606-8290-8A43-8A92-E0E1193C0FAF}"/>
                  </a:ext>
                </a:extLst>
              </p:cNvPr>
              <p:cNvSpPr txBox="1">
                <a:spLocks noRot="1" noChangeAspect="1" noMove="1" noResize="1" noEditPoints="1" noAdjustHandles="1" noChangeArrowheads="1" noChangeShapeType="1" noTextEdit="1"/>
              </p:cNvSpPr>
              <p:nvPr/>
            </p:nvSpPr>
            <p:spPr>
              <a:xfrm>
                <a:off x="4268981" y="1301677"/>
                <a:ext cx="728042" cy="615553"/>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B0B6B15-28E1-0A4A-BEC6-6D275A294AA6}"/>
              </a:ext>
            </a:extLst>
          </p:cNvPr>
          <p:cNvSpPr/>
          <p:nvPr/>
        </p:nvSpPr>
        <p:spPr>
          <a:xfrm>
            <a:off x="4390917" y="1091061"/>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pic>
        <p:nvPicPr>
          <p:cNvPr id="16" name="Picture 15">
            <a:extLst>
              <a:ext uri="{FF2B5EF4-FFF2-40B4-BE49-F238E27FC236}">
                <a16:creationId xmlns:a16="http://schemas.microsoft.com/office/drawing/2014/main" id="{10C18D6D-3F51-414E-A219-01F2D29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815" y="262362"/>
            <a:ext cx="1398738" cy="2777721"/>
          </a:xfrm>
          <a:prstGeom prst="rect">
            <a:avLst/>
          </a:prstGeom>
        </p:spPr>
      </p:pic>
      <p:pic>
        <p:nvPicPr>
          <p:cNvPr id="17" name="Picture 16">
            <a:extLst>
              <a:ext uri="{FF2B5EF4-FFF2-40B4-BE49-F238E27FC236}">
                <a16:creationId xmlns:a16="http://schemas.microsoft.com/office/drawing/2014/main" id="{F48CDB9D-0112-5740-B256-5C909E766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3007" y="3504143"/>
            <a:ext cx="1438484" cy="285665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2AAD3-DDE5-D44A-B383-321A97D00AEA}"/>
                  </a:ext>
                </a:extLst>
              </p:cNvPr>
              <p:cNvSpPr txBox="1"/>
              <p:nvPr/>
            </p:nvSpPr>
            <p:spPr>
              <a:xfrm>
                <a:off x="7217171" y="3102836"/>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18" name="TextBox 17">
                <a:extLst>
                  <a:ext uri="{FF2B5EF4-FFF2-40B4-BE49-F238E27FC236}">
                    <a16:creationId xmlns:a16="http://schemas.microsoft.com/office/drawing/2014/main" xmlns:a14="http://schemas.microsoft.com/office/drawing/2010/main" xmlns="" id="{A4A2AAD3-DDE5-D44A-B383-321A97D00AEA}"/>
                  </a:ext>
                </a:extLst>
              </p:cNvPr>
              <p:cNvSpPr txBox="1">
                <a:spLocks noRot="1" noChangeAspect="1" noMove="1" noResize="1" noEditPoints="1" noAdjustHandles="1" noChangeArrowheads="1" noChangeShapeType="1" noTextEdit="1"/>
              </p:cNvSpPr>
              <p:nvPr/>
            </p:nvSpPr>
            <p:spPr>
              <a:xfrm>
                <a:off x="7217171" y="3102836"/>
                <a:ext cx="1541128" cy="338554"/>
              </a:xfrm>
              <a:prstGeom prst="rect">
                <a:avLst/>
              </a:prstGeom>
              <a:blipFill rotWithShape="0">
                <a:blip r:embed="rId12"/>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CA09FD3-DA22-8240-ADE3-6440FBAD1727}"/>
                  </a:ext>
                </a:extLst>
              </p:cNvPr>
              <p:cNvSpPr txBox="1"/>
              <p:nvPr/>
            </p:nvSpPr>
            <p:spPr>
              <a:xfrm>
                <a:off x="7254254"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=0.272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9" name="TextBox 18">
                <a:extLst>
                  <a:ext uri="{FF2B5EF4-FFF2-40B4-BE49-F238E27FC236}">
                    <a16:creationId xmlns:a16="http://schemas.microsoft.com/office/drawing/2014/main" xmlns:a14="http://schemas.microsoft.com/office/drawing/2010/main" xmlns="" id="{3CA09FD3-DA22-8240-ADE3-6440FBAD1727}"/>
                  </a:ext>
                </a:extLst>
              </p:cNvPr>
              <p:cNvSpPr txBox="1">
                <a:spLocks noRot="1" noChangeAspect="1" noMove="1" noResize="1" noEditPoints="1" noAdjustHandles="1" noChangeArrowheads="1" noChangeShapeType="1" noTextEdit="1"/>
              </p:cNvSpPr>
              <p:nvPr/>
            </p:nvSpPr>
            <p:spPr>
              <a:xfrm>
                <a:off x="7254254" y="6451249"/>
                <a:ext cx="1587614" cy="338554"/>
              </a:xfrm>
              <a:prstGeom prst="rect">
                <a:avLst/>
              </a:prstGeom>
              <a:blipFill rotWithShape="0">
                <a:blip r:embed="rId13"/>
                <a:stretch>
                  <a:fillRect t="-87500" b="-11071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85F24F1-ADB1-2D4C-B269-17100C7238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3392" y="262362"/>
            <a:ext cx="1398739" cy="2777721"/>
          </a:xfrm>
          <a:prstGeom prst="rect">
            <a:avLst/>
          </a:prstGeom>
        </p:spPr>
      </p:pic>
      <p:pic>
        <p:nvPicPr>
          <p:cNvPr id="21" name="Picture 20">
            <a:extLst>
              <a:ext uri="{FF2B5EF4-FFF2-40B4-BE49-F238E27FC236}">
                <a16:creationId xmlns:a16="http://schemas.microsoft.com/office/drawing/2014/main" id="{EC974F5C-ADDD-3D48-8A1D-9F4C73522D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9866" y="3440193"/>
            <a:ext cx="1444521" cy="28686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BB2B7D-1198-C144-9E2C-83A7EAE1F37F}"/>
                  </a:ext>
                </a:extLst>
              </p:cNvPr>
              <p:cNvSpPr txBox="1"/>
              <p:nvPr/>
            </p:nvSpPr>
            <p:spPr>
              <a:xfrm>
                <a:off x="9689773" y="307086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2" name="TextBox 21">
                <a:extLst>
                  <a:ext uri="{FF2B5EF4-FFF2-40B4-BE49-F238E27FC236}">
                    <a16:creationId xmlns:a16="http://schemas.microsoft.com/office/drawing/2014/main" xmlns:a14="http://schemas.microsoft.com/office/drawing/2010/main" xmlns="" id="{0FBB2B7D-1198-C144-9E2C-83A7EAE1F37F}"/>
                  </a:ext>
                </a:extLst>
              </p:cNvPr>
              <p:cNvSpPr txBox="1">
                <a:spLocks noRot="1" noChangeAspect="1" noMove="1" noResize="1" noEditPoints="1" noAdjustHandles="1" noChangeArrowheads="1" noChangeShapeType="1" noTextEdit="1"/>
              </p:cNvSpPr>
              <p:nvPr/>
            </p:nvSpPr>
            <p:spPr>
              <a:xfrm>
                <a:off x="9689773" y="3070861"/>
                <a:ext cx="1587614" cy="338554"/>
              </a:xfrm>
              <a:prstGeom prst="rect">
                <a:avLst/>
              </a:prstGeom>
              <a:blipFill rotWithShape="0">
                <a:blip r:embed="rId16"/>
                <a:stretch>
                  <a:fillRect t="-90909" b="-1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3E70D8-2A90-F14C-9481-3C77149F2E32}"/>
                  </a:ext>
                </a:extLst>
              </p:cNvPr>
              <p:cNvSpPr txBox="1"/>
              <p:nvPr/>
            </p:nvSpPr>
            <p:spPr>
              <a:xfrm>
                <a:off x="9905740" y="645124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=0.141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3" name="TextBox 22">
                <a:extLst>
                  <a:ext uri="{FF2B5EF4-FFF2-40B4-BE49-F238E27FC236}">
                    <a16:creationId xmlns:a16="http://schemas.microsoft.com/office/drawing/2014/main" xmlns:a14="http://schemas.microsoft.com/office/drawing/2010/main" xmlns="" id="{213E70D8-2A90-F14C-9481-3C77149F2E32}"/>
                  </a:ext>
                </a:extLst>
              </p:cNvPr>
              <p:cNvSpPr txBox="1">
                <a:spLocks noRot="1" noChangeAspect="1" noMove="1" noResize="1" noEditPoints="1" noAdjustHandles="1" noChangeArrowheads="1" noChangeShapeType="1" noTextEdit="1"/>
              </p:cNvSpPr>
              <p:nvPr/>
            </p:nvSpPr>
            <p:spPr>
              <a:xfrm>
                <a:off x="9905740" y="6451249"/>
                <a:ext cx="1587614" cy="338554"/>
              </a:xfrm>
              <a:prstGeom prst="rect">
                <a:avLst/>
              </a:prstGeom>
              <a:blipFill rotWithShape="0">
                <a:blip r:embed="rId17"/>
                <a:stretch>
                  <a:fillRect t="-87500" b="-1107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64E124-0038-E446-A6FF-B2ADCE4E8B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642" y="3630054"/>
            <a:ext cx="1420630" cy="282119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6A9D3-173D-D247-9775-A1D76D42D06B}"/>
                  </a:ext>
                </a:extLst>
              </p:cNvPr>
              <p:cNvSpPr txBox="1"/>
              <p:nvPr/>
            </p:nvSpPr>
            <p:spPr>
              <a:xfrm>
                <a:off x="151452" y="6513539"/>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=1.164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25" name="TextBox 24">
                <a:extLst>
                  <a:ext uri="{FF2B5EF4-FFF2-40B4-BE49-F238E27FC236}">
                    <a16:creationId xmlns:a16="http://schemas.microsoft.com/office/drawing/2014/main" xmlns:a14="http://schemas.microsoft.com/office/drawing/2010/main" xmlns="" id="{E8E6A9D3-173D-D247-9775-A1D76D42D06B}"/>
                  </a:ext>
                </a:extLst>
              </p:cNvPr>
              <p:cNvSpPr txBox="1">
                <a:spLocks noRot="1" noChangeAspect="1" noMove="1" noResize="1" noEditPoints="1" noAdjustHandles="1" noChangeArrowheads="1" noChangeShapeType="1" noTextEdit="1"/>
              </p:cNvSpPr>
              <p:nvPr/>
            </p:nvSpPr>
            <p:spPr>
              <a:xfrm>
                <a:off x="151452" y="6513539"/>
                <a:ext cx="1541128" cy="338554"/>
              </a:xfrm>
              <a:prstGeom prst="rect">
                <a:avLst/>
              </a:prstGeom>
              <a:blipFill rotWithShape="0">
                <a:blip r:embed="rId19"/>
                <a:stretch>
                  <a:fillRect t="-87500" b="-1125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230250-37FA-5549-B6EC-6E533D19FE8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8296" y="3577609"/>
            <a:ext cx="1457558" cy="2894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EB0651-6A8C-F846-92B4-55433280C575}"/>
                  </a:ext>
                </a:extLst>
              </p:cNvPr>
              <p:cNvSpPr txBox="1"/>
              <p:nvPr/>
            </p:nvSpPr>
            <p:spPr>
              <a:xfrm>
                <a:off x="2522763" y="6528663"/>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7" name="TextBox 26">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2522763" y="6528663"/>
                <a:ext cx="1587614" cy="338554"/>
              </a:xfrm>
              <a:prstGeom prst="rect">
                <a:avLst/>
              </a:prstGeom>
              <a:blipFill rotWithShape="0">
                <a:blip r:embed="rId2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1A852FC-948A-6140-BC44-D8519A9DEC08}"/>
                  </a:ext>
                </a:extLst>
              </p:cNvPr>
              <p:cNvSpPr txBox="1"/>
              <p:nvPr/>
            </p:nvSpPr>
            <p:spPr>
              <a:xfrm>
                <a:off x="4992972" y="648113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=0.103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28" name="TextBox 27">
                <a:extLst>
                  <a:ext uri="{FF2B5EF4-FFF2-40B4-BE49-F238E27FC236}">
                    <a16:creationId xmlns:a16="http://schemas.microsoft.com/office/drawing/2014/main" xmlns:a14="http://schemas.microsoft.com/office/drawing/2010/main" xmlns="" id="{E1A852FC-948A-6140-BC44-D8519A9DEC08}"/>
                  </a:ext>
                </a:extLst>
              </p:cNvPr>
              <p:cNvSpPr txBox="1">
                <a:spLocks noRot="1" noChangeAspect="1" noMove="1" noResize="1" noEditPoints="1" noAdjustHandles="1" noChangeArrowheads="1" noChangeShapeType="1" noTextEdit="1"/>
              </p:cNvSpPr>
              <p:nvPr/>
            </p:nvSpPr>
            <p:spPr>
              <a:xfrm>
                <a:off x="4992972" y="6481131"/>
                <a:ext cx="1587614" cy="338554"/>
              </a:xfrm>
              <a:prstGeom prst="rect">
                <a:avLst/>
              </a:prstGeom>
              <a:blipFill rotWithShape="0">
                <a:blip r:embed="rId22"/>
                <a:stretch>
                  <a:fillRect t="-87500" b="-110714"/>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FDBBE75-DE00-B94F-B253-9038F3210C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7038" y="3688255"/>
            <a:ext cx="1403092" cy="278636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A348AD-5DB9-FD4A-B5C6-C474AD19D01F}"/>
                  </a:ext>
                </a:extLst>
              </p:cNvPr>
              <p:cNvSpPr txBox="1"/>
              <p:nvPr/>
            </p:nvSpPr>
            <p:spPr>
              <a:xfrm>
                <a:off x="1509375" y="493246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0" name="TextBox 29">
                <a:extLst>
                  <a:ext uri="{FF2B5EF4-FFF2-40B4-BE49-F238E27FC236}">
                    <a16:creationId xmlns:a16="http://schemas.microsoft.com/office/drawing/2014/main" id="{A0A348AD-5DB9-FD4A-B5C6-C474AD19D01F}"/>
                  </a:ext>
                </a:extLst>
              </p:cNvPr>
              <p:cNvSpPr txBox="1">
                <a:spLocks noRot="1" noChangeAspect="1" noMove="1" noResize="1" noEditPoints="1" noAdjustHandles="1" noChangeArrowheads="1" noChangeShapeType="1" noTextEdit="1"/>
              </p:cNvSpPr>
              <p:nvPr/>
            </p:nvSpPr>
            <p:spPr>
              <a:xfrm>
                <a:off x="1509375" y="4932468"/>
                <a:ext cx="728042" cy="61555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41D9C-8655-7E42-A0D7-F28B3E9F25DB}"/>
                  </a:ext>
                </a:extLst>
              </p:cNvPr>
              <p:cNvSpPr txBox="1"/>
              <p:nvPr/>
            </p:nvSpPr>
            <p:spPr>
              <a:xfrm>
                <a:off x="4047404"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1" name="TextBox 30">
                <a:extLst>
                  <a:ext uri="{FF2B5EF4-FFF2-40B4-BE49-F238E27FC236}">
                    <a16:creationId xmlns:a16="http://schemas.microsoft.com/office/drawing/2014/main" id="{11941D9C-8655-7E42-A0D7-F28B3E9F25DB}"/>
                  </a:ext>
                </a:extLst>
              </p:cNvPr>
              <p:cNvSpPr txBox="1">
                <a:spLocks noRot="1" noChangeAspect="1" noMove="1" noResize="1" noEditPoints="1" noAdjustHandles="1" noChangeArrowheads="1" noChangeShapeType="1" noTextEdit="1"/>
              </p:cNvSpPr>
              <p:nvPr/>
            </p:nvSpPr>
            <p:spPr>
              <a:xfrm>
                <a:off x="4047404" y="4932467"/>
                <a:ext cx="728042" cy="615553"/>
              </a:xfrm>
              <a:prstGeom prst="rect">
                <a:avLst/>
              </a:prstGeom>
              <a:blipFill>
                <a:blip r:embed="rId2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2C3245B-1368-BF42-8804-9CDC837D7F7D}"/>
              </a:ext>
            </a:extLst>
          </p:cNvPr>
          <p:cNvSpPr/>
          <p:nvPr/>
        </p:nvSpPr>
        <p:spPr>
          <a:xfrm>
            <a:off x="1592536" y="4721975"/>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33" name="Rectangle 32">
            <a:extLst>
              <a:ext uri="{FF2B5EF4-FFF2-40B4-BE49-F238E27FC236}">
                <a16:creationId xmlns:a16="http://schemas.microsoft.com/office/drawing/2014/main" id="{92BD6550-775A-3B43-AD6B-600AA06FE547}"/>
              </a:ext>
            </a:extLst>
          </p:cNvPr>
          <p:cNvSpPr/>
          <p:nvPr/>
        </p:nvSpPr>
        <p:spPr>
          <a:xfrm>
            <a:off x="4055854"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EF3A75-1160-1841-BC48-4870BCD4D392}"/>
                  </a:ext>
                </a:extLst>
              </p:cNvPr>
              <p:cNvSpPr txBox="1"/>
              <p:nvPr/>
            </p:nvSpPr>
            <p:spPr>
              <a:xfrm>
                <a:off x="6581618" y="4932467"/>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E4EF3A75-1160-1841-BC48-4870BCD4D392}"/>
                  </a:ext>
                </a:extLst>
              </p:cNvPr>
              <p:cNvSpPr txBox="1">
                <a:spLocks noRot="1" noChangeAspect="1" noMove="1" noResize="1" noEditPoints="1" noAdjustHandles="1" noChangeArrowheads="1" noChangeShapeType="1" noTextEdit="1"/>
              </p:cNvSpPr>
              <p:nvPr/>
            </p:nvSpPr>
            <p:spPr>
              <a:xfrm>
                <a:off x="6581618" y="4932467"/>
                <a:ext cx="728042" cy="615553"/>
              </a:xfrm>
              <a:prstGeom prst="rect">
                <a:avLst/>
              </a:prstGeom>
              <a:blipFill>
                <a:blip r:embed="rId25"/>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ECC7641-69BA-C04A-B0B7-8A2421A4F62C}"/>
              </a:ext>
            </a:extLst>
          </p:cNvPr>
          <p:cNvSpPr/>
          <p:nvPr/>
        </p:nvSpPr>
        <p:spPr>
          <a:xfrm>
            <a:off x="6590068" y="4689846"/>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85B6C0A-7BB4-FE42-BB3E-06CF7C774638}"/>
                  </a:ext>
                </a:extLst>
              </p:cNvPr>
              <p:cNvSpPr txBox="1"/>
              <p:nvPr/>
            </p:nvSpPr>
            <p:spPr>
              <a:xfrm>
                <a:off x="8998962" y="4759854"/>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F85B6C0A-7BB4-FE42-BB3E-06CF7C774638}"/>
                  </a:ext>
                </a:extLst>
              </p:cNvPr>
              <p:cNvSpPr txBox="1">
                <a:spLocks noRot="1" noChangeAspect="1" noMove="1" noResize="1" noEditPoints="1" noAdjustHandles="1" noChangeArrowheads="1" noChangeShapeType="1" noTextEdit="1"/>
              </p:cNvSpPr>
              <p:nvPr/>
            </p:nvSpPr>
            <p:spPr>
              <a:xfrm>
                <a:off x="8998962" y="4759854"/>
                <a:ext cx="728042" cy="615553"/>
              </a:xfrm>
              <a:prstGeom prst="rect">
                <a:avLst/>
              </a:prstGeom>
              <a:blipFill>
                <a:blip r:embed="rId26"/>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9400A0D-78F5-A745-A76B-2F026A8974F9}"/>
              </a:ext>
            </a:extLst>
          </p:cNvPr>
          <p:cNvSpPr/>
          <p:nvPr/>
        </p:nvSpPr>
        <p:spPr>
          <a:xfrm>
            <a:off x="9007412" y="4517233"/>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18614A-688E-C34A-BD64-70B76FA27543}"/>
                  </a:ext>
                </a:extLst>
              </p:cNvPr>
              <p:cNvSpPr txBox="1"/>
              <p:nvPr/>
            </p:nvSpPr>
            <p:spPr>
              <a:xfrm>
                <a:off x="8873951"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8" name="TextBox 37">
                <a:extLst>
                  <a:ext uri="{FF2B5EF4-FFF2-40B4-BE49-F238E27FC236}">
                    <a16:creationId xmlns:a16="http://schemas.microsoft.com/office/drawing/2014/main" id="{8C18614A-688E-C34A-BD64-70B76FA27543}"/>
                  </a:ext>
                </a:extLst>
              </p:cNvPr>
              <p:cNvSpPr txBox="1">
                <a:spLocks noRot="1" noChangeAspect="1" noMove="1" noResize="1" noEditPoints="1" noAdjustHandles="1" noChangeArrowheads="1" noChangeShapeType="1" noTextEdit="1"/>
              </p:cNvSpPr>
              <p:nvPr/>
            </p:nvSpPr>
            <p:spPr>
              <a:xfrm>
                <a:off x="8873951" y="1301588"/>
                <a:ext cx="728042" cy="615553"/>
              </a:xfrm>
              <a:prstGeom prst="rect">
                <a:avLst/>
              </a:prstGeom>
              <a:blipFill>
                <a:blip r:embed="rId2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9BDE384-6B51-9548-AB84-8E303FAE4F83}"/>
              </a:ext>
            </a:extLst>
          </p:cNvPr>
          <p:cNvSpPr/>
          <p:nvPr/>
        </p:nvSpPr>
        <p:spPr>
          <a:xfrm>
            <a:off x="8882401" y="1058967"/>
            <a:ext cx="808235" cy="369332"/>
          </a:xfrm>
          <a:prstGeom prst="rect">
            <a:avLst/>
          </a:prstGeom>
        </p:spPr>
        <p:txBody>
          <a:bodyPr wrap="none">
            <a:spAutoFit/>
          </a:bodyPr>
          <a:lstStyle/>
          <a:p>
            <a:r>
              <a:rPr lang="da-DK" dirty="0">
                <a:latin typeface="Helvetica" pitchFamily="2" charset="0"/>
              </a:rPr>
              <a:t>2 H</a:t>
            </a:r>
            <a:r>
              <a:rPr lang="da-DK" baseline="-25000" dirty="0">
                <a:latin typeface="Helvetica" pitchFamily="2" charset="0"/>
              </a:rPr>
              <a:t>2</a:t>
            </a:r>
            <a:r>
              <a:rPr lang="da-DK" dirty="0">
                <a:latin typeface="Helvetica" pitchFamily="2" charset="0"/>
              </a:rPr>
              <a:t>O</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263A68-633C-A74F-ADB4-B1308AA709DF}"/>
                  </a:ext>
                </a:extLst>
              </p:cNvPr>
              <p:cNvSpPr txBox="1"/>
              <p:nvPr/>
            </p:nvSpPr>
            <p:spPr>
              <a:xfrm>
                <a:off x="6550124" y="1301588"/>
                <a:ext cx="72804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40" name="TextBox 39">
                <a:extLst>
                  <a:ext uri="{FF2B5EF4-FFF2-40B4-BE49-F238E27FC236}">
                    <a16:creationId xmlns:a16="http://schemas.microsoft.com/office/drawing/2014/main" id="{50263A68-633C-A74F-ADB4-B1308AA709DF}"/>
                  </a:ext>
                </a:extLst>
              </p:cNvPr>
              <p:cNvSpPr txBox="1">
                <a:spLocks noRot="1" noChangeAspect="1" noMove="1" noResize="1" noEditPoints="1" noAdjustHandles="1" noChangeArrowheads="1" noChangeShapeType="1" noTextEdit="1"/>
              </p:cNvSpPr>
              <p:nvPr/>
            </p:nvSpPr>
            <p:spPr>
              <a:xfrm>
                <a:off x="6550124" y="1301588"/>
                <a:ext cx="728042" cy="615553"/>
              </a:xfrm>
              <a:prstGeom prst="rect">
                <a:avLst/>
              </a:prstGeom>
              <a:blipFill>
                <a:blip r:embed="rId27"/>
                <a:stretch>
                  <a:fillRect/>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414B8DF-61BB-434C-913E-6A68E3C20EC3}"/>
              </a:ext>
            </a:extLst>
          </p:cNvPr>
          <p:cNvSpPr/>
          <p:nvPr/>
        </p:nvSpPr>
        <p:spPr>
          <a:xfrm>
            <a:off x="6558574" y="1058967"/>
            <a:ext cx="615874" cy="369332"/>
          </a:xfrm>
          <a:prstGeom prst="rect">
            <a:avLst/>
          </a:prstGeom>
        </p:spPr>
        <p:txBody>
          <a:bodyPr wrap="none">
            <a:spAutoFit/>
          </a:bodyPr>
          <a:lstStyle/>
          <a:p>
            <a:r>
              <a:rPr lang="da-DK" dirty="0">
                <a:latin typeface="Helvetica" pitchFamily="2" charset="0"/>
              </a:rPr>
              <a:t>H</a:t>
            </a:r>
            <a:r>
              <a:rPr lang="da-DK" baseline="-25000" dirty="0">
                <a:latin typeface="Helvetica" pitchFamily="2" charset="0"/>
              </a:rPr>
              <a:t>2</a:t>
            </a:r>
            <a:r>
              <a:rPr lang="da-DK" dirty="0">
                <a:latin typeface="Helvetica" pitchFamily="2" charset="0"/>
              </a:rPr>
              <a:t>O</a:t>
            </a:r>
            <a:endParaRPr lang="en-US" dirty="0"/>
          </a:p>
        </p:txBody>
      </p:sp>
      <p:sp>
        <p:nvSpPr>
          <p:cNvPr id="42" name="TextBox 41">
            <a:extLst>
              <a:ext uri="{FF2B5EF4-FFF2-40B4-BE49-F238E27FC236}">
                <a16:creationId xmlns:a16="http://schemas.microsoft.com/office/drawing/2014/main" id="{3B8C8265-7B78-5541-AE80-C5D39539D8F0}"/>
              </a:ext>
            </a:extLst>
          </p:cNvPr>
          <p:cNvSpPr txBox="1"/>
          <p:nvPr/>
        </p:nvSpPr>
        <p:spPr>
          <a:xfrm>
            <a:off x="81642" y="63034"/>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4</a:t>
            </a:r>
            <a:r>
              <a:rPr lang="en-US" baseline="30000" dirty="0"/>
              <a:t>Ads</a:t>
            </a:r>
            <a:endParaRPr lang="en-US" baseline="-25000" dirty="0">
              <a:solidFill>
                <a:srgbClr val="FF0000"/>
              </a:solidFill>
            </a:endParaRPr>
          </a:p>
        </p:txBody>
      </p:sp>
      <p:sp>
        <p:nvSpPr>
          <p:cNvPr id="43" name="TextBox 42">
            <a:extLst>
              <a:ext uri="{FF2B5EF4-FFF2-40B4-BE49-F238E27FC236}">
                <a16:creationId xmlns:a16="http://schemas.microsoft.com/office/drawing/2014/main" id="{4380CEAA-05EF-D34F-936B-5EFB708EA317}"/>
              </a:ext>
            </a:extLst>
          </p:cNvPr>
          <p:cNvSpPr txBox="1"/>
          <p:nvPr/>
        </p:nvSpPr>
        <p:spPr>
          <a:xfrm>
            <a:off x="81642" y="3547588"/>
            <a:ext cx="606256" cy="369332"/>
          </a:xfrm>
          <a:prstGeom prst="rect">
            <a:avLst/>
          </a:prstGeom>
          <a:solidFill>
            <a:srgbClr val="00B0F0"/>
          </a:solidFill>
          <a:ln>
            <a:solidFill>
              <a:schemeClr val="accent1"/>
            </a:solidFill>
          </a:ln>
        </p:spPr>
        <p:txBody>
          <a:bodyPr wrap="none" rtlCol="0">
            <a:spAutoFit/>
          </a:bodyPr>
          <a:lstStyle/>
          <a:p>
            <a:r>
              <a:rPr lang="en-US" dirty="0">
                <a:solidFill>
                  <a:srgbClr val="FF0000"/>
                </a:solidFill>
              </a:rPr>
              <a:t>E</a:t>
            </a:r>
            <a:r>
              <a:rPr lang="en-US" baseline="-25000" dirty="0">
                <a:solidFill>
                  <a:srgbClr val="FF0000"/>
                </a:solidFill>
              </a:rPr>
              <a:t>5</a:t>
            </a:r>
            <a:r>
              <a:rPr lang="en-US" baseline="30000" dirty="0"/>
              <a:t>Ads</a:t>
            </a:r>
            <a:endParaRPr lang="en-US" baseline="-25000" dirty="0">
              <a:solidFill>
                <a:srgbClr val="FF0000"/>
              </a:solidFill>
            </a:endParaRPr>
          </a:p>
        </p:txBody>
      </p:sp>
    </p:spTree>
    <p:extLst>
      <p:ext uri="{BB962C8B-B14F-4D97-AF65-F5344CB8AC3E}">
        <p14:creationId xmlns:p14="http://schemas.microsoft.com/office/powerpoint/2010/main" val="3342958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3" name="Content Placeholder 2"/>
          <p:cNvSpPr>
            <a:spLocks noGrp="1"/>
          </p:cNvSpPr>
          <p:nvPr>
            <p:ph idx="1"/>
          </p:nvPr>
        </p:nvSpPr>
        <p:spPr>
          <a:xfrm>
            <a:off x="297327" y="1045678"/>
            <a:ext cx="11007982" cy="2101283"/>
          </a:xfrm>
        </p:spPr>
        <p:txBody>
          <a:bodyPr>
            <a:normAutofit lnSpcReduction="10000"/>
          </a:bodyPr>
          <a:lstStyle/>
          <a:p>
            <a:r>
              <a:rPr lang="en-US" dirty="0"/>
              <a:t>1) </a:t>
            </a:r>
            <a:r>
              <a:rPr lang="en-US" dirty="0">
                <a:solidFill>
                  <a:srgbClr val="FF0000"/>
                </a:solidFill>
              </a:rPr>
              <a:t>Effect of O-vacancy:</a:t>
            </a:r>
          </a:p>
          <a:p>
            <a:r>
              <a:rPr lang="en-US" dirty="0"/>
              <a:t>There is gain in energy due to O-vacancy in the </a:t>
            </a:r>
            <a:r>
              <a:rPr lang="en-US" dirty="0" err="1"/>
              <a:t>subcell</a:t>
            </a:r>
            <a:r>
              <a:rPr lang="en-US" dirty="0"/>
              <a:t> surface. The gain in energy is around in the range of 0.05 eV to 0.200 eV depends upon the structure. De to this there is change in the order of low-lying isomers which are in the range of </a:t>
            </a:r>
            <a:r>
              <a:rPr lang="en-US" dirty="0" err="1"/>
              <a:t>meV</a:t>
            </a:r>
            <a:r>
              <a:rPr lang="en-US" dirty="0"/>
              <a:t>.</a:t>
            </a:r>
          </a:p>
          <a:p>
            <a:endParaRPr lang="en-US" dirty="0"/>
          </a:p>
        </p:txBody>
      </p:sp>
      <p:pic>
        <p:nvPicPr>
          <p:cNvPr id="5" name="Picture 4">
            <a:extLst>
              <a:ext uri="{FF2B5EF4-FFF2-40B4-BE49-F238E27FC236}">
                <a16:creationId xmlns:a16="http://schemas.microsoft.com/office/drawing/2014/main" id="{4C4AA53D-9675-2045-9386-895FFD16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7" y="3146961"/>
            <a:ext cx="1553234" cy="30845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521EA-7202-2E4A-8CC0-C40D09D9A808}"/>
                  </a:ext>
                </a:extLst>
              </p:cNvPr>
              <p:cNvSpPr txBox="1"/>
              <p:nvPr/>
            </p:nvSpPr>
            <p:spPr>
              <a:xfrm>
                <a:off x="297327" y="623149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=0.254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58A521EA-7202-2E4A-8CC0-C40D09D9A808}"/>
                  </a:ext>
                </a:extLst>
              </p:cNvPr>
              <p:cNvSpPr txBox="1">
                <a:spLocks noRot="1" noChangeAspect="1" noMove="1" noResize="1" noEditPoints="1" noAdjustHandles="1" noChangeArrowheads="1" noChangeShapeType="1" noTextEdit="1"/>
              </p:cNvSpPr>
              <p:nvPr/>
            </p:nvSpPr>
            <p:spPr>
              <a:xfrm>
                <a:off x="297327" y="6231490"/>
                <a:ext cx="1945084" cy="369332"/>
              </a:xfrm>
              <a:prstGeom prst="rect">
                <a:avLst/>
              </a:prstGeom>
              <a:blipFill rotWithShape="0">
                <a:blip r:embed="rId3"/>
                <a:stretch>
                  <a:fillRect l="-2821"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21C813-D68C-B744-8BAF-2D22E60AE7F3}"/>
                  </a:ext>
                </a:extLst>
              </p:cNvPr>
              <p:cNvSpPr txBox="1"/>
              <p:nvPr/>
            </p:nvSpPr>
            <p:spPr>
              <a:xfrm>
                <a:off x="3014234" y="623149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=0.103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C021C813-D68C-B744-8BAF-2D22E60AE7F3}"/>
                  </a:ext>
                </a:extLst>
              </p:cNvPr>
              <p:cNvSpPr txBox="1">
                <a:spLocks noRot="1" noChangeAspect="1" noMove="1" noResize="1" noEditPoints="1" noAdjustHandles="1" noChangeArrowheads="1" noChangeShapeType="1" noTextEdit="1"/>
              </p:cNvSpPr>
              <p:nvPr/>
            </p:nvSpPr>
            <p:spPr>
              <a:xfrm>
                <a:off x="3014234" y="6231490"/>
                <a:ext cx="1945084" cy="369332"/>
              </a:xfrm>
              <a:prstGeom prst="rect">
                <a:avLst/>
              </a:prstGeom>
              <a:blipFill rotWithShape="0">
                <a:blip r:embed="rId4"/>
                <a:stretch>
                  <a:fillRect l="-2500" t="-95082" b="-11967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684A11F-1F0C-C54B-8E8E-10974B851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087" y="3146961"/>
            <a:ext cx="1543794" cy="30657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65FE69-771A-8A46-B0F6-8A4C1A140A3E}"/>
                  </a:ext>
                </a:extLst>
              </p:cNvPr>
              <p:cNvSpPr txBox="1"/>
              <p:nvPr/>
            </p:nvSpPr>
            <p:spPr>
              <a:xfrm>
                <a:off x="2033580" y="421029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9" name="TextBox 8">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033580" y="4210295"/>
                <a:ext cx="874414" cy="615553"/>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2141507" y="3645725"/>
            <a:ext cx="1147558" cy="369332"/>
          </a:xfrm>
          <a:prstGeom prst="rect">
            <a:avLst/>
          </a:prstGeom>
          <a:noFill/>
        </p:spPr>
        <p:txBody>
          <a:bodyPr wrap="none" rtlCol="0">
            <a:spAutoFit/>
          </a:bodyPr>
          <a:lstStyle/>
          <a:p>
            <a:r>
              <a:rPr lang="en-US" dirty="0"/>
              <a:t>O-vacancy</a:t>
            </a:r>
          </a:p>
        </p:txBody>
      </p:sp>
    </p:spTree>
    <p:extLst>
      <p:ext uri="{BB962C8B-B14F-4D97-AF65-F5344CB8AC3E}">
        <p14:creationId xmlns:p14="http://schemas.microsoft.com/office/powerpoint/2010/main" val="915327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10164834" cy="1792525"/>
          </a:xfrm>
        </p:spPr>
        <p:txBody>
          <a:bodyPr>
            <a:normAutofit/>
          </a:bodyPr>
          <a:lstStyle/>
          <a:p>
            <a:r>
              <a:rPr lang="en-US" dirty="0"/>
              <a:t>2) </a:t>
            </a:r>
            <a:r>
              <a:rPr lang="en-US" dirty="0">
                <a:solidFill>
                  <a:srgbClr val="FF0000"/>
                </a:solidFill>
              </a:rPr>
              <a:t>Dissociation capability of H2O due to size of Cluster:</a:t>
            </a:r>
          </a:p>
          <a:p>
            <a:r>
              <a:rPr lang="en-US" dirty="0"/>
              <a:t>In case of VO2 cluster, it requires 0.131 eV/1 H2O and 0.053 eV/2 H2O energy to dissociate the H2O. And In case of V2O4 and V2O5, dissociated H2O </a:t>
            </a:r>
            <a:r>
              <a:rPr lang="en-US" dirty="0" err="1"/>
              <a:t>strcture</a:t>
            </a:r>
            <a:r>
              <a:rPr lang="en-US" dirty="0"/>
              <a:t> is the GM.</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5B415A-7D92-BA4B-A935-D8EA9686AF53}"/>
                  </a:ext>
                </a:extLst>
              </p:cNvPr>
              <p:cNvSpPr txBox="1"/>
              <p:nvPr/>
            </p:nvSpPr>
            <p:spPr>
              <a:xfrm>
                <a:off x="643737" y="604091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xmlns:a14="http://schemas.microsoft.com/office/drawing/2010/main" xmlns="" id="{C15B415A-7D92-BA4B-A935-D8EA9686AF53}"/>
                  </a:ext>
                </a:extLst>
              </p:cNvPr>
              <p:cNvSpPr txBox="1">
                <a:spLocks noRot="1" noChangeAspect="1" noMove="1" noResize="1" noEditPoints="1" noAdjustHandles="1" noChangeArrowheads="1" noChangeShapeType="1" noTextEdit="1"/>
              </p:cNvSpPr>
              <p:nvPr/>
            </p:nvSpPr>
            <p:spPr>
              <a:xfrm>
                <a:off x="643737" y="6040914"/>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7D713A-52B9-3F44-B051-63A5FCC38004}"/>
                  </a:ext>
                </a:extLst>
              </p:cNvPr>
              <p:cNvSpPr txBox="1"/>
              <p:nvPr/>
            </p:nvSpPr>
            <p:spPr>
              <a:xfrm>
                <a:off x="3012874" y="6050360"/>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xmlns:a14="http://schemas.microsoft.com/office/drawing/2010/main" xmlns="" id="{6D7D713A-52B9-3F44-B051-63A5FCC38004}"/>
                  </a:ext>
                </a:extLst>
              </p:cNvPr>
              <p:cNvSpPr txBox="1">
                <a:spLocks noRot="1" noChangeAspect="1" noMove="1" noResize="1" noEditPoints="1" noAdjustHandles="1" noChangeArrowheads="1" noChangeShapeType="1" noTextEdit="1"/>
              </p:cNvSpPr>
              <p:nvPr/>
            </p:nvSpPr>
            <p:spPr>
              <a:xfrm>
                <a:off x="3012874" y="6050360"/>
                <a:ext cx="1945084" cy="369332"/>
              </a:xfrm>
              <a:prstGeom prst="rect">
                <a:avLst/>
              </a:prstGeom>
              <a:blipFill rotWithShape="0">
                <a:blip r:embed="rId3"/>
                <a:stretch>
                  <a:fillRect l="-2508" t="-98333" b="-12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E9BC528-6344-3044-B367-459E2232C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3" y="3206338"/>
            <a:ext cx="1756717" cy="2602544"/>
          </a:xfrm>
          <a:prstGeom prst="rect">
            <a:avLst/>
          </a:prstGeom>
        </p:spPr>
      </p:pic>
      <p:pic>
        <p:nvPicPr>
          <p:cNvPr id="9" name="Picture 8">
            <a:extLst>
              <a:ext uri="{FF2B5EF4-FFF2-40B4-BE49-F238E27FC236}">
                <a16:creationId xmlns:a16="http://schemas.microsoft.com/office/drawing/2014/main" id="{AB70BBEA-9914-CD45-B18D-EDC7FD64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874" y="3206338"/>
            <a:ext cx="1761007" cy="26089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0B5A8B-7539-D74E-9CE0-A850536343FC}"/>
                  </a:ext>
                </a:extLst>
              </p:cNvPr>
              <p:cNvSpPr txBox="1"/>
              <p:nvPr/>
            </p:nvSpPr>
            <p:spPr>
              <a:xfrm>
                <a:off x="6243291" y="593957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0" name="TextBox 9">
                <a:extLst>
                  <a:ext uri="{FF2B5EF4-FFF2-40B4-BE49-F238E27FC236}">
                    <a16:creationId xmlns:a16="http://schemas.microsoft.com/office/drawing/2014/main" xmlns:a14="http://schemas.microsoft.com/office/drawing/2010/main" xmlns="" id="{E60B5A8B-7539-D74E-9CE0-A850536343FC}"/>
                  </a:ext>
                </a:extLst>
              </p:cNvPr>
              <p:cNvSpPr txBox="1">
                <a:spLocks noRot="1" noChangeAspect="1" noMove="1" noResize="1" noEditPoints="1" noAdjustHandles="1" noChangeArrowheads="1" noChangeShapeType="1" noTextEdit="1"/>
              </p:cNvSpPr>
              <p:nvPr/>
            </p:nvSpPr>
            <p:spPr>
              <a:xfrm>
                <a:off x="6243291" y="5939578"/>
                <a:ext cx="1945084" cy="369332"/>
              </a:xfrm>
              <a:prstGeom prst="rect">
                <a:avLst/>
              </a:prstGeom>
              <a:blipFill rotWithShape="0">
                <a:blip r:embed="rId6"/>
                <a:stretch>
                  <a:fillRect l="-2508"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DCB642-9640-604B-8386-333372085C13}"/>
                  </a:ext>
                </a:extLst>
              </p:cNvPr>
              <p:cNvSpPr txBox="1"/>
              <p:nvPr/>
            </p:nvSpPr>
            <p:spPr>
              <a:xfrm>
                <a:off x="8955289" y="6083759"/>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1" name="TextBox 10">
                <a:extLst>
                  <a:ext uri="{FF2B5EF4-FFF2-40B4-BE49-F238E27FC236}">
                    <a16:creationId xmlns:a16="http://schemas.microsoft.com/office/drawing/2014/main" xmlns:a14="http://schemas.microsoft.com/office/drawing/2010/main" xmlns="" id="{07DCB642-9640-604B-8386-333372085C13}"/>
                  </a:ext>
                </a:extLst>
              </p:cNvPr>
              <p:cNvSpPr txBox="1">
                <a:spLocks noRot="1" noChangeAspect="1" noMove="1" noResize="1" noEditPoints="1" noAdjustHandles="1" noChangeArrowheads="1" noChangeShapeType="1" noTextEdit="1"/>
              </p:cNvSpPr>
              <p:nvPr/>
            </p:nvSpPr>
            <p:spPr>
              <a:xfrm>
                <a:off x="8955289" y="6083759"/>
                <a:ext cx="1945084" cy="369332"/>
              </a:xfrm>
              <a:prstGeom prst="rect">
                <a:avLst/>
              </a:prstGeom>
              <a:blipFill rotWithShape="0">
                <a:blip r:embed="rId7"/>
                <a:stretch>
                  <a:fillRect l="-2508" t="-96721" b="-1196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4C37E58-42A8-D742-A90E-23CAF7A4B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697" y="3206338"/>
            <a:ext cx="1576272" cy="2733240"/>
          </a:xfrm>
          <a:prstGeom prst="rect">
            <a:avLst/>
          </a:prstGeom>
        </p:spPr>
      </p:pic>
      <p:pic>
        <p:nvPicPr>
          <p:cNvPr id="13" name="Picture 12">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3826" y="3206338"/>
            <a:ext cx="1576273" cy="273324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a:off x="8340798" y="4199184"/>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8340798" y="4199184"/>
                <a:ext cx="874414" cy="61555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3366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5151" y="115744"/>
            <a:ext cx="3294413" cy="763030"/>
          </a:xfrm>
          <a:solidFill>
            <a:schemeClr val="accent2"/>
          </a:solidFill>
        </p:spPr>
        <p:txBody>
          <a:bodyPr/>
          <a:lstStyle/>
          <a:p>
            <a:r>
              <a:rPr lang="en-US" dirty="0"/>
              <a:t>Observations</a:t>
            </a:r>
          </a:p>
        </p:txBody>
      </p:sp>
      <p:sp>
        <p:nvSpPr>
          <p:cNvPr id="5" name="Content Placeholder 2"/>
          <p:cNvSpPr>
            <a:spLocks noGrp="1"/>
          </p:cNvSpPr>
          <p:nvPr>
            <p:ph idx="1"/>
          </p:nvPr>
        </p:nvSpPr>
        <p:spPr>
          <a:xfrm>
            <a:off x="986097" y="1413813"/>
            <a:ext cx="9630444" cy="1816275"/>
          </a:xfrm>
        </p:spPr>
        <p:txBody>
          <a:bodyPr>
            <a:normAutofit/>
          </a:bodyPr>
          <a:lstStyle/>
          <a:p>
            <a:r>
              <a:rPr lang="en-US" dirty="0"/>
              <a:t>3) </a:t>
            </a:r>
            <a:r>
              <a:rPr lang="en-US" dirty="0">
                <a:solidFill>
                  <a:srgbClr val="FF0000"/>
                </a:solidFill>
              </a:rPr>
              <a:t>Surface Effect on H2O dissociation:</a:t>
            </a:r>
          </a:p>
          <a:p>
            <a:r>
              <a:rPr lang="en-US" dirty="0"/>
              <a:t>We did not observed the surface hydroxyls within 0.2 eV energy range from GM. Mostly Vanadium oxide clusters are responsible for H2O dissociation. </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1143E3-B4EB-FA45-8137-BD053E59BDA6}"/>
                  </a:ext>
                </a:extLst>
              </p:cNvPr>
              <p:cNvSpPr txBox="1"/>
              <p:nvPr/>
            </p:nvSpPr>
            <p:spPr>
              <a:xfrm>
                <a:off x="377882" y="6304381"/>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xmlns:a14="http://schemas.microsoft.com/office/drawing/2010/main" xmlns="" id="{351143E3-B4EB-FA45-8137-BD053E59BDA6}"/>
                  </a:ext>
                </a:extLst>
              </p:cNvPr>
              <p:cNvSpPr txBox="1">
                <a:spLocks noRot="1" noChangeAspect="1" noMove="1" noResize="1" noEditPoints="1" noAdjustHandles="1" noChangeArrowheads="1" noChangeShapeType="1" noTextEdit="1"/>
              </p:cNvSpPr>
              <p:nvPr/>
            </p:nvSpPr>
            <p:spPr>
              <a:xfrm>
                <a:off x="377882" y="6304381"/>
                <a:ext cx="1945084" cy="369332"/>
              </a:xfrm>
              <a:prstGeom prst="rect">
                <a:avLst/>
              </a:prstGeom>
              <a:blipFill rotWithShape="0">
                <a:blip r:embed="rId2"/>
                <a:stretch>
                  <a:fillRect l="-2821"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3978E-132E-B649-A41E-47D716C8FF80}"/>
                  </a:ext>
                </a:extLst>
              </p:cNvPr>
              <p:cNvSpPr txBox="1"/>
              <p:nvPr/>
            </p:nvSpPr>
            <p:spPr>
              <a:xfrm>
                <a:off x="3026565" y="6389826"/>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xmlns:a14="http://schemas.microsoft.com/office/drawing/2010/main" xmlns="" id="{14E3978E-132E-B649-A41E-47D716C8FF80}"/>
                  </a:ext>
                </a:extLst>
              </p:cNvPr>
              <p:cNvSpPr txBox="1">
                <a:spLocks noRot="1" noChangeAspect="1" noMove="1" noResize="1" noEditPoints="1" noAdjustHandles="1" noChangeArrowheads="1" noChangeShapeType="1" noTextEdit="1"/>
              </p:cNvSpPr>
              <p:nvPr/>
            </p:nvSpPr>
            <p:spPr>
              <a:xfrm>
                <a:off x="3026565" y="6389826"/>
                <a:ext cx="1945084" cy="369332"/>
              </a:xfrm>
              <a:prstGeom prst="rect">
                <a:avLst/>
              </a:prstGeom>
              <a:blipFill rotWithShape="0">
                <a:blip r:embed="rId3"/>
                <a:stretch>
                  <a:fillRect l="-2500" t="-95082" b="-11967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41ED533-003B-9747-B3E3-CD3E1D20B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8" y="3473696"/>
            <a:ext cx="1465812" cy="2819485"/>
          </a:xfrm>
          <a:prstGeom prst="rect">
            <a:avLst/>
          </a:prstGeom>
        </p:spPr>
      </p:pic>
      <p:pic>
        <p:nvPicPr>
          <p:cNvPr id="11" name="Picture 10">
            <a:extLst>
              <a:ext uri="{FF2B5EF4-FFF2-40B4-BE49-F238E27FC236}">
                <a16:creationId xmlns:a16="http://schemas.microsoft.com/office/drawing/2014/main" id="{D3BE740C-4EFA-5B41-BE3E-55186557F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32" y="3473696"/>
            <a:ext cx="1644550" cy="285163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65FE69-771A-8A46-B0F6-8A4C1A140A3E}"/>
                  </a:ext>
                </a:extLst>
              </p:cNvPr>
              <p:cNvSpPr txBox="1"/>
              <p:nvPr/>
            </p:nvSpPr>
            <p:spPr>
              <a:xfrm>
                <a:off x="2127893"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2127893" y="4302451"/>
                <a:ext cx="874414"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EE827-798F-2444-B508-7CA1A28C7B95}"/>
                  </a:ext>
                </a:extLst>
              </p:cNvPr>
              <p:cNvSpPr txBox="1"/>
              <p:nvPr/>
            </p:nvSpPr>
            <p:spPr>
              <a:xfrm>
                <a:off x="6173041" y="637829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3" name="TextBox 12">
                <a:extLst>
                  <a:ext uri="{FF2B5EF4-FFF2-40B4-BE49-F238E27FC236}">
                    <a16:creationId xmlns:a16="http://schemas.microsoft.com/office/drawing/2014/main" xmlns:a14="http://schemas.microsoft.com/office/drawing/2010/main" xmlns="" id="{3A4EE827-798F-2444-B508-7CA1A28C7B95}"/>
                  </a:ext>
                </a:extLst>
              </p:cNvPr>
              <p:cNvSpPr txBox="1">
                <a:spLocks noRot="1" noChangeAspect="1" noMove="1" noResize="1" noEditPoints="1" noAdjustHandles="1" noChangeArrowheads="1" noChangeShapeType="1" noTextEdit="1"/>
              </p:cNvSpPr>
              <p:nvPr/>
            </p:nvSpPr>
            <p:spPr>
              <a:xfrm>
                <a:off x="6173041" y="6378299"/>
                <a:ext cx="1945084" cy="369332"/>
              </a:xfrm>
              <a:prstGeom prst="rect">
                <a:avLst/>
              </a:prstGeom>
              <a:blipFill rotWithShape="0">
                <a:blip r:embed="rId7"/>
                <a:stretch>
                  <a:fillRect l="-2821" t="-95082" b="-1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284A5-918D-734C-B421-5744282BD6A4}"/>
                  </a:ext>
                </a:extLst>
              </p:cNvPr>
              <p:cNvSpPr txBox="1"/>
              <p:nvPr/>
            </p:nvSpPr>
            <p:spPr>
              <a:xfrm>
                <a:off x="8821724" y="622360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14" name="TextBox 13">
                <a:extLst>
                  <a:ext uri="{FF2B5EF4-FFF2-40B4-BE49-F238E27FC236}">
                    <a16:creationId xmlns:a16="http://schemas.microsoft.com/office/drawing/2014/main" xmlns:a14="http://schemas.microsoft.com/office/drawing/2010/main" xmlns="" id="{937284A5-918D-734C-B421-5744282BD6A4}"/>
                  </a:ext>
                </a:extLst>
              </p:cNvPr>
              <p:cNvSpPr txBox="1">
                <a:spLocks noRot="1" noChangeAspect="1" noMove="1" noResize="1" noEditPoints="1" noAdjustHandles="1" noChangeArrowheads="1" noChangeShapeType="1" noTextEdit="1"/>
              </p:cNvSpPr>
              <p:nvPr/>
            </p:nvSpPr>
            <p:spPr>
              <a:xfrm>
                <a:off x="8821724" y="6223600"/>
                <a:ext cx="1945084" cy="369332"/>
              </a:xfrm>
              <a:prstGeom prst="rect">
                <a:avLst/>
              </a:prstGeom>
              <a:blipFill rotWithShape="0">
                <a:blip r:embed="rId8"/>
                <a:stretch>
                  <a:fillRect l="-2508" t="-96721" b="-11967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8C0132F-1E3E-1646-B2E5-A746647152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22" y="3488673"/>
            <a:ext cx="1417867" cy="2815707"/>
          </a:xfrm>
          <a:prstGeom prst="rect">
            <a:avLst/>
          </a:prstGeom>
        </p:spPr>
      </p:pic>
      <p:pic>
        <p:nvPicPr>
          <p:cNvPr id="16" name="Picture 15">
            <a:extLst>
              <a:ext uri="{FF2B5EF4-FFF2-40B4-BE49-F238E27FC236}">
                <a16:creationId xmlns:a16="http://schemas.microsoft.com/office/drawing/2014/main" id="{E1FEA1AE-B506-4F4F-B232-DF0B405999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6473" y="3473696"/>
            <a:ext cx="1355051" cy="269096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a:off x="7821664" y="430245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a:off x="7821664" y="4302451"/>
                <a:ext cx="874414" cy="615553"/>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315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29ED3F-0633-9040-AAFC-9E6B69D6EC48}"/>
              </a:ext>
            </a:extLst>
          </p:cNvPr>
          <p:cNvSpPr>
            <a:spLocks noGrp="1"/>
          </p:cNvSpPr>
          <p:nvPr>
            <p:ph type="title"/>
          </p:nvPr>
        </p:nvSpPr>
        <p:spPr>
          <a:xfrm>
            <a:off x="1439891" y="115016"/>
            <a:ext cx="7977241" cy="708272"/>
          </a:xfrm>
          <a:solidFill>
            <a:schemeClr val="accent2"/>
          </a:solidFill>
        </p:spPr>
        <p:txBody>
          <a:bodyPr>
            <a:normAutofit fontScale="90000"/>
          </a:bodyPr>
          <a:lstStyle/>
          <a:p>
            <a:r>
              <a:rPr lang="da-DK" dirty="0"/>
              <a:t>VO</a:t>
            </a:r>
            <a:r>
              <a:rPr lang="da-DK" baseline="-25000" dirty="0"/>
              <a:t>2 </a:t>
            </a:r>
            <a:r>
              <a:rPr lang="da-DK" dirty="0"/>
              <a:t>Clusters with </a:t>
            </a:r>
            <a:r>
              <a:rPr lang="da-DK" dirty="0" err="1"/>
              <a:t>O</a:t>
            </a:r>
            <a:r>
              <a:rPr lang="da-DK" baseline="-25000" dirty="0" err="1"/>
              <a:t>v</a:t>
            </a:r>
            <a:r>
              <a:rPr lang="da-DK" dirty="0"/>
              <a:t> (1by2 Super </a:t>
            </a:r>
            <a:r>
              <a:rPr lang="da-DK" dirty="0" err="1"/>
              <a:t>cell</a:t>
            </a:r>
            <a:r>
              <a:rPr lang="da-DK" dirty="0"/>
              <a:t>)</a:t>
            </a:r>
          </a:p>
        </p:txBody>
      </p:sp>
      <p:pic>
        <p:nvPicPr>
          <p:cNvPr id="6" name="Picture 5">
            <a:extLst>
              <a:ext uri="{FF2B5EF4-FFF2-40B4-BE49-F238E27FC236}">
                <a16:creationId xmlns:a16="http://schemas.microsoft.com/office/drawing/2014/main" id="{A2022356-CFFC-D243-B73F-D35D21D3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329" y="1189868"/>
            <a:ext cx="2741499" cy="47537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C767F6-133E-1E42-B561-677FBFA28C62}"/>
                  </a:ext>
                </a:extLst>
              </p:cNvPr>
              <p:cNvSpPr txBox="1"/>
              <p:nvPr/>
            </p:nvSpPr>
            <p:spPr>
              <a:xfrm>
                <a:off x="3190724" y="5968489"/>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5AC767F6-133E-1E42-B561-677FBFA28C62}"/>
                  </a:ext>
                </a:extLst>
              </p:cNvPr>
              <p:cNvSpPr txBox="1">
                <a:spLocks noRot="1" noChangeAspect="1" noMove="1" noResize="1" noEditPoints="1" noAdjustHandles="1" noChangeArrowheads="1" noChangeShapeType="1" noTextEdit="1"/>
              </p:cNvSpPr>
              <p:nvPr/>
            </p:nvSpPr>
            <p:spPr>
              <a:xfrm>
                <a:off x="3190724" y="5968489"/>
                <a:ext cx="1945084" cy="369332"/>
              </a:xfrm>
              <a:prstGeom prst="rect">
                <a:avLst/>
              </a:prstGeom>
              <a:blipFill>
                <a:blip r:embed="rId3"/>
                <a:stretch>
                  <a:fillRect l="-1948"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243210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67" y="158323"/>
            <a:ext cx="5458865" cy="869909"/>
          </a:xfrm>
          <a:solidFill>
            <a:schemeClr val="accent2"/>
          </a:solidFill>
        </p:spPr>
        <p:txBody>
          <a:bodyPr>
            <a:normAutofit fontScale="90000"/>
          </a:bodyPr>
          <a:lstStyle/>
          <a:p>
            <a:r>
              <a:rPr lang="en-US" dirty="0"/>
              <a:t>Adsorption Energy order</a:t>
            </a:r>
          </a:p>
        </p:txBody>
      </p:sp>
      <p:pic>
        <p:nvPicPr>
          <p:cNvPr id="4" name="Picture 3">
            <a:extLst>
              <a:ext uri="{FF2B5EF4-FFF2-40B4-BE49-F238E27FC236}">
                <a16:creationId xmlns:a16="http://schemas.microsoft.com/office/drawing/2014/main" id="{FFD97444-8709-FF49-9B13-42BD1137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990" y="1387144"/>
            <a:ext cx="1251030" cy="24843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93EA87-67D3-0240-863B-A913062317FC}"/>
                  </a:ext>
                </a:extLst>
              </p:cNvPr>
              <p:cNvSpPr txBox="1"/>
              <p:nvPr/>
            </p:nvSpPr>
            <p:spPr>
              <a:xfrm>
                <a:off x="9389147" y="3875944"/>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=0.076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5" name="TextBox 4">
                <a:extLst>
                  <a:ext uri="{FF2B5EF4-FFF2-40B4-BE49-F238E27FC236}">
                    <a16:creationId xmlns:a16="http://schemas.microsoft.com/office/drawing/2014/main" id="{C993EA87-67D3-0240-863B-A913062317FC}"/>
                  </a:ext>
                </a:extLst>
              </p:cNvPr>
              <p:cNvSpPr txBox="1">
                <a:spLocks noRot="1" noChangeAspect="1" noMove="1" noResize="1" noEditPoints="1" noAdjustHandles="1" noChangeArrowheads="1" noChangeShapeType="1" noTextEdit="1"/>
              </p:cNvSpPr>
              <p:nvPr/>
            </p:nvSpPr>
            <p:spPr>
              <a:xfrm>
                <a:off x="9389147" y="3875944"/>
                <a:ext cx="1534716" cy="338554"/>
              </a:xfrm>
              <a:prstGeom prst="rect">
                <a:avLst/>
              </a:prstGeom>
              <a:blipFill>
                <a:blip r:embed="rId3"/>
                <a:stretch>
                  <a:fillRect b="-107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46C6F4-246D-234A-A159-466EFED6D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512" y="1458802"/>
            <a:ext cx="1252662" cy="2487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8D3491-10A7-594D-B4B4-5E7B0F8D42F6}"/>
                  </a:ext>
                </a:extLst>
              </p:cNvPr>
              <p:cNvSpPr txBox="1"/>
              <p:nvPr/>
            </p:nvSpPr>
            <p:spPr>
              <a:xfrm>
                <a:off x="2948916" y="4007377"/>
                <a:ext cx="1412823"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=0.000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7" name="TextBox 6">
                <a:extLst>
                  <a:ext uri="{FF2B5EF4-FFF2-40B4-BE49-F238E27FC236}">
                    <a16:creationId xmlns:a16="http://schemas.microsoft.com/office/drawing/2014/main" xmlns:a14="http://schemas.microsoft.com/office/drawing/2010/main" xmlns="" id="{928D3491-10A7-594D-B4B4-5E7B0F8D42F6}"/>
                  </a:ext>
                </a:extLst>
              </p:cNvPr>
              <p:cNvSpPr txBox="1">
                <a:spLocks noRot="1" noChangeAspect="1" noMove="1" noResize="1" noEditPoints="1" noAdjustHandles="1" noChangeArrowheads="1" noChangeShapeType="1" noTextEdit="1"/>
              </p:cNvSpPr>
              <p:nvPr/>
            </p:nvSpPr>
            <p:spPr>
              <a:xfrm>
                <a:off x="2948916" y="4007377"/>
                <a:ext cx="1412823" cy="307777"/>
              </a:xfrm>
              <a:prstGeom prst="rect">
                <a:avLst/>
              </a:prstGeom>
              <a:blipFill rotWithShape="0">
                <a:blip r:embed="rId5"/>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48993-4445-A440-8BFF-38DEA4E749F8}"/>
                  </a:ext>
                </a:extLst>
              </p:cNvPr>
              <p:cNvSpPr txBox="1"/>
              <p:nvPr/>
            </p:nvSpPr>
            <p:spPr>
              <a:xfrm>
                <a:off x="7553104" y="3871534"/>
                <a:ext cx="154112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=0.155 </m:t>
                      </m:r>
                      <m:r>
                        <a:rPr lang="en-US" sz="1600" b="0" i="1" smtClean="0">
                          <a:latin typeface="Cambria Math" panose="02040503050406030204" pitchFamily="18" charset="0"/>
                          <a:ea typeface="Cambria Math" panose="02040503050406030204" pitchFamily="18" charset="0"/>
                        </a:rPr>
                        <m:t>𝑒𝑉</m:t>
                      </m:r>
                    </m:oMath>
                  </m:oMathPara>
                </a14:m>
                <a:endParaRPr lang="da-DK" sz="1600" dirty="0"/>
              </a:p>
            </p:txBody>
          </p:sp>
        </mc:Choice>
        <mc:Fallback xmlns="">
          <p:sp>
            <p:nvSpPr>
              <p:cNvPr id="8" name="TextBox 7">
                <a:extLst>
                  <a:ext uri="{FF2B5EF4-FFF2-40B4-BE49-F238E27FC236}">
                    <a16:creationId xmlns:a16="http://schemas.microsoft.com/office/drawing/2014/main" xmlns:a14="http://schemas.microsoft.com/office/drawing/2010/main" xmlns="" id="{E8048993-4445-A440-8BFF-38DEA4E749F8}"/>
                  </a:ext>
                </a:extLst>
              </p:cNvPr>
              <p:cNvSpPr txBox="1">
                <a:spLocks noRot="1" noChangeAspect="1" noMove="1" noResize="1" noEditPoints="1" noAdjustHandles="1" noChangeArrowheads="1" noChangeShapeType="1" noTextEdit="1"/>
              </p:cNvSpPr>
              <p:nvPr/>
            </p:nvSpPr>
            <p:spPr>
              <a:xfrm>
                <a:off x="7553104" y="3871534"/>
                <a:ext cx="1541128" cy="338554"/>
              </a:xfrm>
              <a:prstGeom prst="rect">
                <a:avLst/>
              </a:prstGeom>
              <a:blipFill rotWithShape="0">
                <a:blip r:embed="rId6"/>
                <a:stretch>
                  <a:fillRect t="-87500" b="-110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1E47AB-D2B1-1440-B96D-3B748A501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58" y="1458802"/>
            <a:ext cx="1214947" cy="2412732"/>
          </a:xfrm>
          <a:prstGeom prst="rect">
            <a:avLst/>
          </a:prstGeom>
        </p:spPr>
      </p:pic>
      <p:pic>
        <p:nvPicPr>
          <p:cNvPr id="10" name="Picture 9">
            <a:extLst>
              <a:ext uri="{FF2B5EF4-FFF2-40B4-BE49-F238E27FC236}">
                <a16:creationId xmlns:a16="http://schemas.microsoft.com/office/drawing/2014/main" id="{CB230250-37FA-5549-B6EC-6E533D19F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513" y="1458802"/>
            <a:ext cx="1239607" cy="24617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B0651-6A8C-F846-92B4-55433280C575}"/>
                  </a:ext>
                </a:extLst>
              </p:cNvPr>
              <p:cNvSpPr txBox="1"/>
              <p:nvPr/>
            </p:nvSpPr>
            <p:spPr>
              <a:xfrm>
                <a:off x="598547" y="3976599"/>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=0.131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1" name="TextBox 10">
                <a:extLst>
                  <a:ext uri="{FF2B5EF4-FFF2-40B4-BE49-F238E27FC236}">
                    <a16:creationId xmlns:a16="http://schemas.microsoft.com/office/drawing/2014/main" xmlns:a14="http://schemas.microsoft.com/office/drawing/2010/main" xmlns="" id="{29EB0651-6A8C-F846-92B4-55433280C575}"/>
                  </a:ext>
                </a:extLst>
              </p:cNvPr>
              <p:cNvSpPr txBox="1">
                <a:spLocks noRot="1" noChangeAspect="1" noMove="1" noResize="1" noEditPoints="1" noAdjustHandles="1" noChangeArrowheads="1" noChangeShapeType="1" noTextEdit="1"/>
              </p:cNvSpPr>
              <p:nvPr/>
            </p:nvSpPr>
            <p:spPr>
              <a:xfrm>
                <a:off x="598547" y="3976599"/>
                <a:ext cx="1587614" cy="338554"/>
              </a:xfrm>
              <a:prstGeom prst="rect">
                <a:avLst/>
              </a:prstGeom>
              <a:blipFill rotWithShape="0">
                <a:blip r:embed="rId9"/>
                <a:stretch>
                  <a:fillRect t="-87500" b="-1125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350B8AC-02AF-7840-918D-295D42DAC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3695" y="1458802"/>
            <a:ext cx="1237517" cy="24575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25838-5D31-8E43-B9B0-7C7F9954ED28}"/>
                  </a:ext>
                </a:extLst>
              </p:cNvPr>
              <p:cNvSpPr txBox="1"/>
              <p:nvPr/>
            </p:nvSpPr>
            <p:spPr>
              <a:xfrm>
                <a:off x="5377526" y="3920911"/>
                <a:ext cx="1587614"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=0.066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3" name="TextBox 12">
                <a:extLst>
                  <a:ext uri="{FF2B5EF4-FFF2-40B4-BE49-F238E27FC236}">
                    <a16:creationId xmlns:a16="http://schemas.microsoft.com/office/drawing/2014/main" xmlns:a14="http://schemas.microsoft.com/office/drawing/2010/main" xmlns="" id="{FCA25838-5D31-8E43-B9B0-7C7F9954ED28}"/>
                  </a:ext>
                </a:extLst>
              </p:cNvPr>
              <p:cNvSpPr txBox="1">
                <a:spLocks noRot="1" noChangeAspect="1" noMove="1" noResize="1" noEditPoints="1" noAdjustHandles="1" noChangeArrowheads="1" noChangeShapeType="1" noTextEdit="1"/>
              </p:cNvSpPr>
              <p:nvPr/>
            </p:nvSpPr>
            <p:spPr>
              <a:xfrm>
                <a:off x="5377526" y="3920911"/>
                <a:ext cx="1587614" cy="338554"/>
              </a:xfrm>
              <a:prstGeom prst="rect">
                <a:avLst/>
              </a:prstGeom>
              <a:blipFill rotWithShape="0">
                <a:blip r:embed="rId11"/>
                <a:stretch>
                  <a:fillRect t="-87500" b="-1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65FE69-771A-8A46-B0F6-8A4C1A140A3E}"/>
                  </a:ext>
                </a:extLst>
              </p:cNvPr>
              <p:cNvSpPr txBox="1"/>
              <p:nvPr/>
            </p:nvSpPr>
            <p:spPr>
              <a:xfrm rot="10800000">
                <a:off x="2034474" y="2509277"/>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4" name="TextBox 13">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2034474" y="2509277"/>
                <a:ext cx="874414" cy="61555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65FE69-771A-8A46-B0F6-8A4C1A140A3E}"/>
                  </a:ext>
                </a:extLst>
              </p:cNvPr>
              <p:cNvSpPr txBox="1"/>
              <p:nvPr/>
            </p:nvSpPr>
            <p:spPr>
              <a:xfrm rot="10800000">
                <a:off x="4286903" y="2493625"/>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4286903" y="2493625"/>
                <a:ext cx="874414" cy="61555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65FE69-771A-8A46-B0F6-8A4C1A140A3E}"/>
                  </a:ext>
                </a:extLst>
              </p:cNvPr>
              <p:cNvSpPr txBox="1"/>
              <p:nvPr/>
            </p:nvSpPr>
            <p:spPr>
              <a:xfrm rot="10800000">
                <a:off x="6655745"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6655745" y="2394841"/>
                <a:ext cx="874414" cy="615553"/>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65FE69-771A-8A46-B0F6-8A4C1A140A3E}"/>
                  </a:ext>
                </a:extLst>
              </p:cNvPr>
              <p:cNvSpPr txBox="1"/>
              <p:nvPr/>
            </p:nvSpPr>
            <p:spPr>
              <a:xfrm rot="10800000">
                <a:off x="8807119" y="2394841"/>
                <a:ext cx="87441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xmlns:a14="http://schemas.microsoft.com/office/drawing/2010/main" xmlns="" id="{1565FE69-771A-8A46-B0F6-8A4C1A140A3E}"/>
                  </a:ext>
                </a:extLst>
              </p:cNvPr>
              <p:cNvSpPr txBox="1">
                <a:spLocks noRot="1" noChangeAspect="1" noMove="1" noResize="1" noEditPoints="1" noAdjustHandles="1" noChangeArrowheads="1" noChangeShapeType="1" noTextEdit="1"/>
              </p:cNvSpPr>
              <p:nvPr/>
            </p:nvSpPr>
            <p:spPr>
              <a:xfrm rot="10800000">
                <a:off x="8807119" y="2394841"/>
                <a:ext cx="874414" cy="615553"/>
              </a:xfrm>
              <a:prstGeom prst="rect">
                <a:avLst/>
              </a:prstGeom>
              <a:blipFill rotWithShape="0">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00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BFC74-69F9-AE4E-8CF8-37C791C6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32" y="1237199"/>
            <a:ext cx="2257452" cy="4483020"/>
          </a:xfrm>
          <a:prstGeom prst="rect">
            <a:avLst/>
          </a:prstGeom>
        </p:spPr>
      </p:pic>
      <p:pic>
        <p:nvPicPr>
          <p:cNvPr id="5" name="Picture 4">
            <a:extLst>
              <a:ext uri="{FF2B5EF4-FFF2-40B4-BE49-F238E27FC236}">
                <a16:creationId xmlns:a16="http://schemas.microsoft.com/office/drawing/2014/main" id="{BCD906DA-C1BB-3440-AEF4-F1EBA62C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135" y="1237199"/>
            <a:ext cx="2257454" cy="4483020"/>
          </a:xfrm>
          <a:prstGeom prst="rect">
            <a:avLst/>
          </a:prstGeom>
        </p:spPr>
      </p:pic>
      <p:pic>
        <p:nvPicPr>
          <p:cNvPr id="7" name="Picture 6">
            <a:extLst>
              <a:ext uri="{FF2B5EF4-FFF2-40B4-BE49-F238E27FC236}">
                <a16:creationId xmlns:a16="http://schemas.microsoft.com/office/drawing/2014/main" id="{F3E23631-584E-9B4D-9162-2670382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0" y="1237199"/>
            <a:ext cx="2257453" cy="4483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84E5F-1D84-3B4E-9002-992231D1AEC2}"/>
                  </a:ext>
                </a:extLst>
              </p:cNvPr>
              <p:cNvSpPr txBox="1"/>
              <p:nvPr/>
            </p:nvSpPr>
            <p:spPr>
              <a:xfrm>
                <a:off x="5267450" y="5852855"/>
                <a:ext cx="1268552" cy="307777"/>
              </a:xfrm>
              <a:prstGeom prst="rect">
                <a:avLst/>
              </a:prstGeom>
              <a:noFill/>
            </p:spPr>
            <p:txBody>
              <a:bodyPr wrap="none" rtlCol="0">
                <a:spAutoFit/>
              </a:bodyPr>
              <a:lstStyle/>
              <a:p>
                <a:r>
                  <a:rPr lang="da-DK" sz="1400" dirty="0"/>
                  <a:t> </a:t>
                </a:r>
                <a14:m>
                  <m:oMath xmlns:m="http://schemas.openxmlformats.org/officeDocument/2006/math">
                    <m:r>
                      <a:rPr lang="da-DK"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𝐸</m:t>
                    </m:r>
                    <m:r>
                      <a:rPr lang="en-US" sz="1400" b="0" i="1" smtClean="0">
                        <a:latin typeface="Cambria Math" panose="02040503050406030204" pitchFamily="18" charset="0"/>
                        <a:ea typeface="Cambria Math" panose="02040503050406030204" pitchFamily="18" charset="0"/>
                      </a:rPr>
                      <m:t>=0.08 </m:t>
                    </m:r>
                    <m:r>
                      <a:rPr lang="en-US" sz="1400" b="0" i="1" smtClean="0">
                        <a:latin typeface="Cambria Math" panose="02040503050406030204" pitchFamily="18" charset="0"/>
                        <a:ea typeface="Cambria Math" panose="02040503050406030204" pitchFamily="18" charset="0"/>
                      </a:rPr>
                      <m:t>𝑒𝑉</m:t>
                    </m:r>
                  </m:oMath>
                </a14:m>
                <a:endParaRPr lang="da-DK" sz="1400" dirty="0"/>
              </a:p>
            </p:txBody>
          </p:sp>
        </mc:Choice>
        <mc:Fallback xmlns="">
          <p:sp>
            <p:nvSpPr>
              <p:cNvPr id="8" name="TextBox 7">
                <a:extLst>
                  <a:ext uri="{FF2B5EF4-FFF2-40B4-BE49-F238E27FC236}">
                    <a16:creationId xmlns:a16="http://schemas.microsoft.com/office/drawing/2014/main" id="{C0584E5F-1D84-3B4E-9002-992231D1AEC2}"/>
                  </a:ext>
                </a:extLst>
              </p:cNvPr>
              <p:cNvSpPr txBox="1">
                <a:spLocks noRot="1" noChangeAspect="1" noMove="1" noResize="1" noEditPoints="1" noAdjustHandles="1" noChangeArrowheads="1" noChangeShapeType="1" noTextEdit="1"/>
              </p:cNvSpPr>
              <p:nvPr/>
            </p:nvSpPr>
            <p:spPr>
              <a:xfrm>
                <a:off x="5267450" y="5852855"/>
                <a:ext cx="1268552"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7A5480-3D6C-1F48-A2D2-F8F003553F07}"/>
                  </a:ext>
                </a:extLst>
              </p:cNvPr>
              <p:cNvSpPr txBox="1"/>
              <p:nvPr/>
            </p:nvSpPr>
            <p:spPr>
              <a:xfrm>
                <a:off x="2482891" y="5822078"/>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=0.000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9" name="TextBox 8">
                <a:extLst>
                  <a:ext uri="{FF2B5EF4-FFF2-40B4-BE49-F238E27FC236}">
                    <a16:creationId xmlns:a16="http://schemas.microsoft.com/office/drawing/2014/main" id="{BD7A5480-3D6C-1F48-A2D2-F8F003553F07}"/>
                  </a:ext>
                </a:extLst>
              </p:cNvPr>
              <p:cNvSpPr txBox="1">
                <a:spLocks noRot="1" noChangeAspect="1" noMove="1" noResize="1" noEditPoints="1" noAdjustHandles="1" noChangeArrowheads="1" noChangeShapeType="1" noTextEdit="1"/>
              </p:cNvSpPr>
              <p:nvPr/>
            </p:nvSpPr>
            <p:spPr>
              <a:xfrm>
                <a:off x="2482891" y="5822078"/>
                <a:ext cx="15347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B3FEFF-B89A-4D4E-BA64-AFA6D5290FB1}"/>
                  </a:ext>
                </a:extLst>
              </p:cNvPr>
              <p:cNvSpPr txBox="1"/>
              <p:nvPr/>
            </p:nvSpPr>
            <p:spPr>
              <a:xfrm>
                <a:off x="7970759" y="5852855"/>
                <a:ext cx="1534716" cy="338554"/>
              </a:xfrm>
              <a:prstGeom prst="rect">
                <a:avLst/>
              </a:prstGeom>
              <a:noFill/>
            </p:spPr>
            <p:txBody>
              <a:bodyPr wrap="none" rtlCol="0">
                <a:spAutoFit/>
              </a:bodyPr>
              <a:lstStyle/>
              <a:p>
                <a:r>
                  <a:rPr lang="da-DK" sz="1600" dirty="0"/>
                  <a:t> </a:t>
                </a:r>
                <a14:m>
                  <m:oMath xmlns:m="http://schemas.openxmlformats.org/officeDocument/2006/math">
                    <m:r>
                      <a:rPr lang="da-DK"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𝐸</m:t>
                    </m:r>
                    <m:r>
                      <a:rPr lang="en-US" sz="1600" b="0" i="1" smtClean="0">
                        <a:latin typeface="Cambria Math" panose="02040503050406030204" pitchFamily="18" charset="0"/>
                        <a:ea typeface="Cambria Math" panose="02040503050406030204" pitchFamily="18" charset="0"/>
                      </a:rPr>
                      <m:t>=0.150 </m:t>
                    </m:r>
                    <m:r>
                      <a:rPr lang="en-US" sz="1600" b="0" i="1" smtClean="0">
                        <a:latin typeface="Cambria Math" panose="02040503050406030204" pitchFamily="18" charset="0"/>
                        <a:ea typeface="Cambria Math" panose="02040503050406030204" pitchFamily="18" charset="0"/>
                      </a:rPr>
                      <m:t>𝑒𝑉</m:t>
                    </m:r>
                  </m:oMath>
                </a14:m>
                <a:endParaRPr lang="da-DK" sz="1600" dirty="0"/>
              </a:p>
            </p:txBody>
          </p:sp>
        </mc:Choice>
        <mc:Fallback xmlns="">
          <p:sp>
            <p:nvSpPr>
              <p:cNvPr id="10" name="TextBox 9">
                <a:extLst>
                  <a:ext uri="{FF2B5EF4-FFF2-40B4-BE49-F238E27FC236}">
                    <a16:creationId xmlns:a16="http://schemas.microsoft.com/office/drawing/2014/main" id="{F1B3FEFF-B89A-4D4E-BA64-AFA6D5290FB1}"/>
                  </a:ext>
                </a:extLst>
              </p:cNvPr>
              <p:cNvSpPr txBox="1">
                <a:spLocks noRot="1" noChangeAspect="1" noMove="1" noResize="1" noEditPoints="1" noAdjustHandles="1" noChangeArrowheads="1" noChangeShapeType="1" noTextEdit="1"/>
              </p:cNvSpPr>
              <p:nvPr/>
            </p:nvSpPr>
            <p:spPr>
              <a:xfrm>
                <a:off x="7970759" y="5852855"/>
                <a:ext cx="1534716"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870207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0563A9-D809-9543-B1D2-0BCA8D1EBF2D}"/>
              </a:ext>
            </a:extLst>
          </p:cNvPr>
          <p:cNvSpPr>
            <a:spLocks noGrp="1"/>
          </p:cNvSpPr>
          <p:nvPr>
            <p:ph type="title"/>
          </p:nvPr>
        </p:nvSpPr>
        <p:spPr>
          <a:xfrm>
            <a:off x="1377388" y="105071"/>
            <a:ext cx="9618562"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5" name="Picture 4">
            <a:extLst>
              <a:ext uri="{FF2B5EF4-FFF2-40B4-BE49-F238E27FC236}">
                <a16:creationId xmlns:a16="http://schemas.microsoft.com/office/drawing/2014/main" id="{D3F34D38-18D0-1D49-A97E-57BFA634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363" y="2690857"/>
            <a:ext cx="1298621" cy="25788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DFC59-F90C-B347-9341-C4137B544162}"/>
                  </a:ext>
                </a:extLst>
              </p:cNvPr>
              <p:cNvSpPr txBox="1"/>
              <p:nvPr/>
            </p:nvSpPr>
            <p:spPr>
              <a:xfrm>
                <a:off x="4744128" y="5357907"/>
                <a:ext cx="1600369"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=−0.550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ECDDFC59-F90C-B347-9341-C4137B544162}"/>
                  </a:ext>
                </a:extLst>
              </p:cNvPr>
              <p:cNvSpPr txBox="1">
                <a:spLocks noRot="1" noChangeAspect="1" noMove="1" noResize="1" noEditPoints="1" noAdjustHandles="1" noChangeArrowheads="1" noChangeShapeType="1" noTextEdit="1"/>
              </p:cNvSpPr>
              <p:nvPr/>
            </p:nvSpPr>
            <p:spPr>
              <a:xfrm>
                <a:off x="4744128" y="5357907"/>
                <a:ext cx="1600369" cy="276999"/>
              </a:xfrm>
              <a:prstGeom prst="rect">
                <a:avLst/>
              </a:prstGeom>
              <a:blipFill>
                <a:blip r:embed="rId3"/>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090023F-72CE-614B-B48F-98C9E3B8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90" y="2690857"/>
            <a:ext cx="1343009" cy="2667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B61D02-955A-0F4E-A7F9-A5C2A5A459D4}"/>
                  </a:ext>
                </a:extLst>
              </p:cNvPr>
              <p:cNvSpPr txBox="1"/>
              <p:nvPr/>
            </p:nvSpPr>
            <p:spPr>
              <a:xfrm>
                <a:off x="1652684" y="5376439"/>
                <a:ext cx="1659270"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A3B61D02-955A-0F4E-A7F9-A5C2A5A459D4}"/>
                  </a:ext>
                </a:extLst>
              </p:cNvPr>
              <p:cNvSpPr txBox="1">
                <a:spLocks noRot="1" noChangeAspect="1" noMove="1" noResize="1" noEditPoints="1" noAdjustHandles="1" noChangeArrowheads="1" noChangeShapeType="1" noTextEdit="1"/>
              </p:cNvSpPr>
              <p:nvPr/>
            </p:nvSpPr>
            <p:spPr>
              <a:xfrm>
                <a:off x="1652684" y="5376439"/>
                <a:ext cx="1659270" cy="276999"/>
              </a:xfrm>
              <a:prstGeom prst="rect">
                <a:avLst/>
              </a:prstGeom>
              <a:blipFill>
                <a:blip r:embed="rId5"/>
                <a:stretch>
                  <a:fillRect b="-1304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4E70B9D-D441-684D-9129-795A95BF7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3" y="2690857"/>
            <a:ext cx="1339521" cy="266012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A0CE9-5B68-CE48-99D0-E2C7EE34A97E}"/>
                  </a:ext>
                </a:extLst>
              </p:cNvPr>
              <p:cNvSpPr txBox="1"/>
              <p:nvPr/>
            </p:nvSpPr>
            <p:spPr>
              <a:xfrm>
                <a:off x="167996" y="5376439"/>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=−0.767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4AEA0CE9-5B68-CE48-99D0-E2C7EE34A97E}"/>
                  </a:ext>
                </a:extLst>
              </p:cNvPr>
              <p:cNvSpPr txBox="1">
                <a:spLocks noRot="1" noChangeAspect="1" noMove="1" noResize="1" noEditPoints="1" noAdjustHandles="1" noChangeArrowheads="1" noChangeShapeType="1" noTextEdit="1"/>
              </p:cNvSpPr>
              <p:nvPr/>
            </p:nvSpPr>
            <p:spPr>
              <a:xfrm>
                <a:off x="167996" y="5376439"/>
                <a:ext cx="1515796" cy="276999"/>
              </a:xfrm>
              <a:prstGeom prst="rect">
                <a:avLst/>
              </a:prstGeom>
              <a:blipFill>
                <a:blip r:embed="rId7"/>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0935017-0163-8D4A-A5C0-2C1ECEB4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507" y="2690857"/>
            <a:ext cx="1350816" cy="26825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9553C-4DC3-2343-AB9F-8D06C1929EFF}"/>
                  </a:ext>
                </a:extLst>
              </p:cNvPr>
              <p:cNvSpPr txBox="1"/>
              <p:nvPr/>
            </p:nvSpPr>
            <p:spPr>
              <a:xfrm>
                <a:off x="3168100" y="5376439"/>
                <a:ext cx="1659270"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C549553C-4DC3-2343-AB9F-8D06C1929EFF}"/>
                  </a:ext>
                </a:extLst>
              </p:cNvPr>
              <p:cNvSpPr txBox="1">
                <a:spLocks noRot="1" noChangeAspect="1" noMove="1" noResize="1" noEditPoints="1" noAdjustHandles="1" noChangeArrowheads="1" noChangeShapeType="1" noTextEdit="1"/>
              </p:cNvSpPr>
              <p:nvPr/>
            </p:nvSpPr>
            <p:spPr>
              <a:xfrm>
                <a:off x="3168100" y="5376439"/>
                <a:ext cx="1659270" cy="276999"/>
              </a:xfrm>
              <a:prstGeom prst="rect">
                <a:avLst/>
              </a:prstGeom>
              <a:blipFill>
                <a:blip r:embed="rId9"/>
                <a:stretch>
                  <a:fillRect b="-1304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8C7F974-33EC-D143-A938-E803F49D2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85" y="2675353"/>
            <a:ext cx="1339521" cy="2660123"/>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35F0E6-567A-2848-9684-0CD483B87C28}"/>
                  </a:ext>
                </a:extLst>
              </p:cNvPr>
              <p:cNvSpPr txBox="1"/>
              <p:nvPr/>
            </p:nvSpPr>
            <p:spPr>
              <a:xfrm>
                <a:off x="6483732" y="5379467"/>
                <a:ext cx="1659270"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=−0.465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3135F0E6-567A-2848-9684-0CD483B87C28}"/>
                  </a:ext>
                </a:extLst>
              </p:cNvPr>
              <p:cNvSpPr txBox="1">
                <a:spLocks noRot="1" noChangeAspect="1" noMove="1" noResize="1" noEditPoints="1" noAdjustHandles="1" noChangeArrowheads="1" noChangeShapeType="1" noTextEdit="1"/>
              </p:cNvSpPr>
              <p:nvPr/>
            </p:nvSpPr>
            <p:spPr>
              <a:xfrm>
                <a:off x="6483732" y="5379467"/>
                <a:ext cx="1659270" cy="276999"/>
              </a:xfrm>
              <a:prstGeom prst="rect">
                <a:avLst/>
              </a:prstGeom>
              <a:blipFill>
                <a:blip r:embed="rId11"/>
                <a:stretch>
                  <a:fillRect b="-1363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9DAF5753-FB71-454E-B199-6EAADD2BF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894" y="2675353"/>
            <a:ext cx="1350816" cy="268255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32E5E8-5B94-F642-B39C-B8E458EB1546}"/>
                  </a:ext>
                </a:extLst>
              </p:cNvPr>
              <p:cNvSpPr txBox="1"/>
              <p:nvPr/>
            </p:nvSpPr>
            <p:spPr>
              <a:xfrm>
                <a:off x="8055521" y="5379467"/>
                <a:ext cx="1659270" cy="276999"/>
              </a:xfrm>
              <a:prstGeom prst="rect">
                <a:avLst/>
              </a:prstGeom>
              <a:noFill/>
            </p:spPr>
            <p:txBody>
              <a:bodyPr wrap="square" rtlCol="0">
                <a:spAutoFit/>
              </a:bodyPr>
              <a:lstStyle/>
              <a:p>
                <a:r>
                  <a:rPr lang="da-DK" sz="1200" dirty="0"/>
                  <a:t>I14:E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=−0.428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0" name="TextBox 19">
                <a:extLst>
                  <a:ext uri="{FF2B5EF4-FFF2-40B4-BE49-F238E27FC236}">
                    <a16:creationId xmlns:a16="http://schemas.microsoft.com/office/drawing/2014/main" id="{9232E5E8-5B94-F642-B39C-B8E458EB1546}"/>
                  </a:ext>
                </a:extLst>
              </p:cNvPr>
              <p:cNvSpPr txBox="1">
                <a:spLocks noRot="1" noChangeAspect="1" noMove="1" noResize="1" noEditPoints="1" noAdjustHandles="1" noChangeArrowheads="1" noChangeShapeType="1" noTextEdit="1"/>
              </p:cNvSpPr>
              <p:nvPr/>
            </p:nvSpPr>
            <p:spPr>
              <a:xfrm>
                <a:off x="8055521" y="5379467"/>
                <a:ext cx="1659270" cy="276999"/>
              </a:xfrm>
              <a:prstGeom prst="rect">
                <a:avLst/>
              </a:prstGeom>
              <a:blipFill>
                <a:blip r:embed="rId1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667710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C21A89-0F41-984A-B3BC-C483D2F9D5C7}"/>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7" name="Picture 6">
            <a:extLst>
              <a:ext uri="{FF2B5EF4-FFF2-40B4-BE49-F238E27FC236}">
                <a16:creationId xmlns:a16="http://schemas.microsoft.com/office/drawing/2014/main" id="{AF1025E1-7812-ED45-B674-746498A7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63" y="658498"/>
            <a:ext cx="1310668" cy="2602825"/>
          </a:xfrm>
          <a:prstGeom prst="rect">
            <a:avLst/>
          </a:prstGeom>
        </p:spPr>
      </p:pic>
      <p:pic>
        <p:nvPicPr>
          <p:cNvPr id="11" name="Picture 10">
            <a:extLst>
              <a:ext uri="{FF2B5EF4-FFF2-40B4-BE49-F238E27FC236}">
                <a16:creationId xmlns:a16="http://schemas.microsoft.com/office/drawing/2014/main" id="{D41AB136-8759-244E-856D-313DF60B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66" y="647381"/>
            <a:ext cx="1310668" cy="2602825"/>
          </a:xfrm>
          <a:prstGeom prst="rect">
            <a:avLst/>
          </a:prstGeom>
        </p:spPr>
      </p:pic>
      <p:pic>
        <p:nvPicPr>
          <p:cNvPr id="13" name="Picture 12">
            <a:extLst>
              <a:ext uri="{FF2B5EF4-FFF2-40B4-BE49-F238E27FC236}">
                <a16:creationId xmlns:a16="http://schemas.microsoft.com/office/drawing/2014/main" id="{BC8C4733-680B-5441-BA81-28EDFD6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02" y="647381"/>
            <a:ext cx="1299471" cy="25805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6B8ACF-FED5-1744-873D-0DFA4521CEDB}"/>
                  </a:ext>
                </a:extLst>
              </p:cNvPr>
              <p:cNvSpPr txBox="1"/>
              <p:nvPr/>
            </p:nvSpPr>
            <p:spPr>
              <a:xfrm>
                <a:off x="1485007" y="3280743"/>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6" name="TextBox 15">
                <a:extLst>
                  <a:ext uri="{FF2B5EF4-FFF2-40B4-BE49-F238E27FC236}">
                    <a16:creationId xmlns:a16="http://schemas.microsoft.com/office/drawing/2014/main" id="{016B8ACF-FED5-1744-873D-0DFA4521CEDB}"/>
                  </a:ext>
                </a:extLst>
              </p:cNvPr>
              <p:cNvSpPr txBox="1">
                <a:spLocks noRot="1" noChangeAspect="1" noMove="1" noResize="1" noEditPoints="1" noAdjustHandles="1" noChangeArrowheads="1" noChangeShapeType="1" noTextEdit="1"/>
              </p:cNvSpPr>
              <p:nvPr/>
            </p:nvSpPr>
            <p:spPr>
              <a:xfrm>
                <a:off x="1485007" y="3280743"/>
                <a:ext cx="1515796"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FA03F-7F95-9A4E-9018-544C9AC6B86C}"/>
                  </a:ext>
                </a:extLst>
              </p:cNvPr>
              <p:cNvSpPr txBox="1"/>
              <p:nvPr/>
            </p:nvSpPr>
            <p:spPr>
              <a:xfrm>
                <a:off x="4323702" y="3275205"/>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=−1.710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7" name="TextBox 16">
                <a:extLst>
                  <a:ext uri="{FF2B5EF4-FFF2-40B4-BE49-F238E27FC236}">
                    <a16:creationId xmlns:a16="http://schemas.microsoft.com/office/drawing/2014/main" id="{265FA03F-7F95-9A4E-9018-544C9AC6B86C}"/>
                  </a:ext>
                </a:extLst>
              </p:cNvPr>
              <p:cNvSpPr txBox="1">
                <a:spLocks noRot="1" noChangeAspect="1" noMove="1" noResize="1" noEditPoints="1" noAdjustHandles="1" noChangeArrowheads="1" noChangeShapeType="1" noTextEdit="1"/>
              </p:cNvSpPr>
              <p:nvPr/>
            </p:nvSpPr>
            <p:spPr>
              <a:xfrm>
                <a:off x="4323702" y="3275205"/>
                <a:ext cx="1515796"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C2E31F-B0B3-9044-9E91-1C81FD684818}"/>
                  </a:ext>
                </a:extLst>
              </p:cNvPr>
              <p:cNvSpPr txBox="1"/>
              <p:nvPr/>
            </p:nvSpPr>
            <p:spPr>
              <a:xfrm>
                <a:off x="9229675" y="3218536"/>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=−1.646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10C2E31F-B0B3-9044-9E91-1C81FD684818}"/>
                  </a:ext>
                </a:extLst>
              </p:cNvPr>
              <p:cNvSpPr txBox="1">
                <a:spLocks noRot="1" noChangeAspect="1" noMove="1" noResize="1" noEditPoints="1" noAdjustHandles="1" noChangeArrowheads="1" noChangeShapeType="1" noTextEdit="1"/>
              </p:cNvSpPr>
              <p:nvPr/>
            </p:nvSpPr>
            <p:spPr>
              <a:xfrm>
                <a:off x="9229675" y="3218536"/>
                <a:ext cx="1515796"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6BAAC5-F810-104F-9B6B-27962FC7D913}"/>
                  </a:ext>
                </a:extLst>
              </p:cNvPr>
              <p:cNvSpPr txBox="1"/>
              <p:nvPr/>
            </p:nvSpPr>
            <p:spPr>
              <a:xfrm>
                <a:off x="10727055" y="3219655"/>
                <a:ext cx="1515796" cy="276999"/>
              </a:xfrm>
              <a:prstGeom prst="rect">
                <a:avLst/>
              </a:prstGeom>
              <a:noFill/>
            </p:spPr>
            <p:txBody>
              <a:bodyPr wrap="square" rtlCol="0">
                <a:spAutoFit/>
              </a:bodyPr>
              <a:lstStyle/>
              <a:p>
                <a:r>
                  <a:rPr lang="da-DK" sz="1200" dirty="0"/>
                  <a:t>I6:E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9" name="TextBox 18">
                <a:extLst>
                  <a:ext uri="{FF2B5EF4-FFF2-40B4-BE49-F238E27FC236}">
                    <a16:creationId xmlns:a16="http://schemas.microsoft.com/office/drawing/2014/main" id="{4C6BAAC5-F810-104F-9B6B-27962FC7D913}"/>
                  </a:ext>
                </a:extLst>
              </p:cNvPr>
              <p:cNvSpPr txBox="1">
                <a:spLocks noRot="1" noChangeAspect="1" noMove="1" noResize="1" noEditPoints="1" noAdjustHandles="1" noChangeArrowheads="1" noChangeShapeType="1" noTextEdit="1"/>
              </p:cNvSpPr>
              <p:nvPr/>
            </p:nvSpPr>
            <p:spPr>
              <a:xfrm>
                <a:off x="10727055" y="3219655"/>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7389C6-0623-834A-B1E3-EFC63D18C1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990" y="3858263"/>
            <a:ext cx="1308447" cy="259841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836A48-BE36-CA41-B370-3281C4A81692}"/>
                  </a:ext>
                </a:extLst>
              </p:cNvPr>
              <p:cNvSpPr txBox="1"/>
              <p:nvPr/>
            </p:nvSpPr>
            <p:spPr>
              <a:xfrm>
                <a:off x="1693495" y="6456676"/>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=−1.438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D8836A48-BE36-CA41-B370-3281C4A81692}"/>
                  </a:ext>
                </a:extLst>
              </p:cNvPr>
              <p:cNvSpPr txBox="1">
                <a:spLocks noRot="1" noChangeAspect="1" noMove="1" noResize="1" noEditPoints="1" noAdjustHandles="1" noChangeArrowheads="1" noChangeShapeType="1" noTextEdit="1"/>
              </p:cNvSpPr>
              <p:nvPr/>
            </p:nvSpPr>
            <p:spPr>
              <a:xfrm>
                <a:off x="1693495" y="6456676"/>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A445B5-86BD-AD42-B29B-4F5328CE58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9079" y="665971"/>
            <a:ext cx="1298498" cy="257865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BE335-1D80-0A4E-89B4-DBF77571D5E4}"/>
                  </a:ext>
                </a:extLst>
              </p:cNvPr>
              <p:cNvSpPr txBox="1"/>
              <p:nvPr/>
            </p:nvSpPr>
            <p:spPr>
              <a:xfrm>
                <a:off x="5870040" y="3272365"/>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3" name="TextBox 22">
                <a:extLst>
                  <a:ext uri="{FF2B5EF4-FFF2-40B4-BE49-F238E27FC236}">
                    <a16:creationId xmlns:a16="http://schemas.microsoft.com/office/drawing/2014/main" id="{F2ABE335-1D80-0A4E-89B4-DBF77571D5E4}"/>
                  </a:ext>
                </a:extLst>
              </p:cNvPr>
              <p:cNvSpPr txBox="1">
                <a:spLocks noRot="1" noChangeAspect="1" noMove="1" noResize="1" noEditPoints="1" noAdjustHandles="1" noChangeArrowheads="1" noChangeShapeType="1" noTextEdit="1"/>
              </p:cNvSpPr>
              <p:nvPr/>
            </p:nvSpPr>
            <p:spPr>
              <a:xfrm>
                <a:off x="5870040" y="3272365"/>
                <a:ext cx="1515796" cy="276999"/>
              </a:xfrm>
              <a:prstGeom prst="rect">
                <a:avLst/>
              </a:prstGeom>
              <a:blipFill>
                <a:blip r:embed="rId12"/>
                <a:stretch>
                  <a:fillRect b="-1363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7A23DF-0FDD-744C-994C-A8CBC94D8A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508" y="3858263"/>
            <a:ext cx="1298499" cy="2578657"/>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95C94-3640-924A-A8A0-B9B3ABB37BF9}"/>
                  </a:ext>
                </a:extLst>
              </p:cNvPr>
              <p:cNvSpPr txBox="1"/>
              <p:nvPr/>
            </p:nvSpPr>
            <p:spPr>
              <a:xfrm>
                <a:off x="77859" y="6475930"/>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=−1.632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6" name="TextBox 25">
                <a:extLst>
                  <a:ext uri="{FF2B5EF4-FFF2-40B4-BE49-F238E27FC236}">
                    <a16:creationId xmlns:a16="http://schemas.microsoft.com/office/drawing/2014/main" id="{82995C94-3640-924A-A8A0-B9B3ABB37BF9}"/>
                  </a:ext>
                </a:extLst>
              </p:cNvPr>
              <p:cNvSpPr txBox="1">
                <a:spLocks noRot="1" noChangeAspect="1" noMove="1" noResize="1" noEditPoints="1" noAdjustHandles="1" noChangeArrowheads="1" noChangeShapeType="1" noTextEdit="1"/>
              </p:cNvSpPr>
              <p:nvPr/>
            </p:nvSpPr>
            <p:spPr>
              <a:xfrm>
                <a:off x="77859" y="6475930"/>
                <a:ext cx="1515796" cy="276999"/>
              </a:xfrm>
              <a:prstGeom prst="rect">
                <a:avLst/>
              </a:prstGeom>
              <a:blipFill>
                <a:blip r:embed="rId14"/>
                <a:stretch>
                  <a:fillRect b="-869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F0D4D1F-734F-AF45-B49C-7B9843D507B4}"/>
              </a:ext>
            </a:extLst>
          </p:cNvPr>
          <p:cNvPicPr>
            <a:picLocks noChangeAspect="1"/>
          </p:cNvPicPr>
          <p:nvPr/>
        </p:nvPicPr>
        <p:blipFill>
          <a:blip r:embed="rId15"/>
          <a:stretch>
            <a:fillRect/>
          </a:stretch>
        </p:blipFill>
        <p:spPr>
          <a:xfrm>
            <a:off x="98220" y="647381"/>
            <a:ext cx="1307879" cy="259728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64C7C8-6231-6349-91C0-236A6F8E9BA0}"/>
                  </a:ext>
                </a:extLst>
              </p:cNvPr>
              <p:cNvSpPr txBox="1"/>
              <p:nvPr/>
            </p:nvSpPr>
            <p:spPr>
              <a:xfrm>
                <a:off x="23189" y="325574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=−1.864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764C7C8-6231-6349-91C0-236A6F8E9BA0}"/>
                  </a:ext>
                </a:extLst>
              </p:cNvPr>
              <p:cNvSpPr txBox="1">
                <a:spLocks noRot="1" noChangeAspect="1" noMove="1" noResize="1" noEditPoints="1" noAdjustHandles="1" noChangeArrowheads="1" noChangeShapeType="1" noTextEdit="1"/>
              </p:cNvSpPr>
              <p:nvPr/>
            </p:nvSpPr>
            <p:spPr>
              <a:xfrm>
                <a:off x="23189" y="3255744"/>
                <a:ext cx="1515796" cy="276999"/>
              </a:xfrm>
              <a:prstGeom prst="rect">
                <a:avLst/>
              </a:prstGeom>
              <a:blipFill>
                <a:blip r:embed="rId16"/>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C4DBABAB-4D37-5343-9620-1EC6EBC48D99}"/>
              </a:ext>
            </a:extLst>
          </p:cNvPr>
          <p:cNvPicPr>
            <a:picLocks noChangeAspect="1"/>
          </p:cNvPicPr>
          <p:nvPr/>
        </p:nvPicPr>
        <p:blipFill>
          <a:blip r:embed="rId17"/>
          <a:stretch>
            <a:fillRect/>
          </a:stretch>
        </p:blipFill>
        <p:spPr>
          <a:xfrm>
            <a:off x="2962325" y="658499"/>
            <a:ext cx="1302262" cy="258613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9420BB6-9BB5-7245-807E-45195BAA96C1}"/>
                  </a:ext>
                </a:extLst>
              </p:cNvPr>
              <p:cNvSpPr txBox="1"/>
              <p:nvPr/>
            </p:nvSpPr>
            <p:spPr>
              <a:xfrm>
                <a:off x="2856864" y="3272364"/>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=−1.809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49420BB6-9BB5-7245-807E-45195BAA96C1}"/>
                  </a:ext>
                </a:extLst>
              </p:cNvPr>
              <p:cNvSpPr txBox="1">
                <a:spLocks noRot="1" noChangeAspect="1" noMove="1" noResize="1" noEditPoints="1" noAdjustHandles="1" noChangeArrowheads="1" noChangeShapeType="1" noTextEdit="1"/>
              </p:cNvSpPr>
              <p:nvPr/>
            </p:nvSpPr>
            <p:spPr>
              <a:xfrm>
                <a:off x="2856864" y="3272364"/>
                <a:ext cx="1515796" cy="276999"/>
              </a:xfrm>
              <a:prstGeom prst="rect">
                <a:avLst/>
              </a:prstGeom>
              <a:blipFill>
                <a:blip r:embed="rId18"/>
                <a:stretch>
                  <a:fillRect b="-13636"/>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1C90FE-3587-9847-9E54-2795B4FDBAFE}"/>
              </a:ext>
            </a:extLst>
          </p:cNvPr>
          <p:cNvPicPr>
            <a:picLocks noChangeAspect="1"/>
          </p:cNvPicPr>
          <p:nvPr/>
        </p:nvPicPr>
        <p:blipFill>
          <a:blip r:embed="rId19"/>
          <a:stretch>
            <a:fillRect/>
          </a:stretch>
        </p:blipFill>
        <p:spPr>
          <a:xfrm>
            <a:off x="7468366" y="647381"/>
            <a:ext cx="1289776" cy="256133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A57A2E-E01C-A644-8F99-CBB453E68561}"/>
                  </a:ext>
                </a:extLst>
              </p:cNvPr>
              <p:cNvSpPr txBox="1"/>
              <p:nvPr/>
            </p:nvSpPr>
            <p:spPr>
              <a:xfrm>
                <a:off x="7429813" y="3272364"/>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=−1.693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1" name="TextBox 30">
                <a:extLst>
                  <a:ext uri="{FF2B5EF4-FFF2-40B4-BE49-F238E27FC236}">
                    <a16:creationId xmlns:a16="http://schemas.microsoft.com/office/drawing/2014/main" id="{D6A57A2E-E01C-A644-8F99-CBB453E68561}"/>
                  </a:ext>
                </a:extLst>
              </p:cNvPr>
              <p:cNvSpPr txBox="1">
                <a:spLocks noRot="1" noChangeAspect="1" noMove="1" noResize="1" noEditPoints="1" noAdjustHandles="1" noChangeArrowheads="1" noChangeShapeType="1" noTextEdit="1"/>
              </p:cNvSpPr>
              <p:nvPr/>
            </p:nvSpPr>
            <p:spPr>
              <a:xfrm>
                <a:off x="7429813" y="3272364"/>
                <a:ext cx="1515796" cy="276999"/>
              </a:xfrm>
              <a:prstGeom prst="rect">
                <a:avLst/>
              </a:prstGeom>
              <a:blipFill>
                <a:blip r:embed="rId20"/>
                <a:stretch>
                  <a:fillRect b="-1363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5E0AEF03-69EF-C847-B9EF-B1CBC99D2B24}"/>
              </a:ext>
            </a:extLst>
          </p:cNvPr>
          <p:cNvPicPr>
            <a:picLocks noChangeAspect="1"/>
          </p:cNvPicPr>
          <p:nvPr/>
        </p:nvPicPr>
        <p:blipFill>
          <a:blip r:embed="rId21"/>
          <a:stretch>
            <a:fillRect/>
          </a:stretch>
        </p:blipFill>
        <p:spPr>
          <a:xfrm>
            <a:off x="10776013" y="647382"/>
            <a:ext cx="1289775" cy="2561334"/>
          </a:xfrm>
          <a:prstGeom prst="rect">
            <a:avLst/>
          </a:prstGeom>
        </p:spPr>
      </p:pic>
    </p:spTree>
    <p:extLst>
      <p:ext uri="{BB962C8B-B14F-4D97-AF65-F5344CB8AC3E}">
        <p14:creationId xmlns:p14="http://schemas.microsoft.com/office/powerpoint/2010/main" val="3963242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FFDD2-51A8-7A4D-A410-17112AAF07AB}"/>
              </a:ext>
            </a:extLst>
          </p:cNvPr>
          <p:cNvSpPr>
            <a:spLocks noGrp="1"/>
          </p:cNvSpPr>
          <p:nvPr>
            <p:ph type="title"/>
          </p:nvPr>
        </p:nvSpPr>
        <p:spPr>
          <a:xfrm>
            <a:off x="949124" y="105071"/>
            <a:ext cx="10046826" cy="466147"/>
          </a:xfrm>
          <a:solidFill>
            <a:schemeClr val="accent2"/>
          </a:solidFill>
        </p:spPr>
        <p:txBody>
          <a:bodyPr>
            <a:normAutofit fontScale="90000"/>
          </a:bodyPr>
          <a:lstStyle/>
          <a:p>
            <a:r>
              <a:rPr lang="en-US" dirty="0"/>
              <a:t>Binding Energy of H</a:t>
            </a:r>
            <a:r>
              <a:rPr lang="en-US" baseline="-25000" dirty="0"/>
              <a:t>2</a:t>
            </a:r>
            <a:r>
              <a:rPr lang="en-US" dirty="0"/>
              <a:t>O for V</a:t>
            </a:r>
            <a:r>
              <a:rPr lang="en-US" baseline="-25000" dirty="0"/>
              <a:t>2</a:t>
            </a:r>
            <a:r>
              <a:rPr lang="en-US" dirty="0"/>
              <a:t>O</a:t>
            </a:r>
            <a:r>
              <a:rPr lang="en-US" baseline="-25000" dirty="0"/>
              <a:t>5</a:t>
            </a:r>
            <a:r>
              <a:rPr lang="en-US" dirty="0"/>
              <a:t>+2 H</a:t>
            </a:r>
            <a:r>
              <a:rPr lang="en-US" baseline="-25000" dirty="0"/>
              <a:t>2</a:t>
            </a:r>
            <a:r>
              <a:rPr lang="en-US" dirty="0"/>
              <a:t>O (</a:t>
            </a:r>
            <a:r>
              <a:rPr lang="en-US" dirty="0" err="1"/>
              <a:t>O</a:t>
            </a:r>
            <a:r>
              <a:rPr lang="en-US" baseline="-25000" dirty="0" err="1"/>
              <a:t>v</a:t>
            </a:r>
            <a:r>
              <a:rPr lang="en-US" dirty="0" err="1"/>
              <a:t>+csr</a:t>
            </a:r>
            <a:r>
              <a:rPr lang="en-US" dirty="0"/>
              <a:t>)</a:t>
            </a:r>
          </a:p>
        </p:txBody>
      </p:sp>
      <p:pic>
        <p:nvPicPr>
          <p:cNvPr id="6" name="Picture 5">
            <a:extLst>
              <a:ext uri="{FF2B5EF4-FFF2-40B4-BE49-F238E27FC236}">
                <a16:creationId xmlns:a16="http://schemas.microsoft.com/office/drawing/2014/main" id="{22872E39-7B99-4440-9E83-8CAC6F12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134" y="1283367"/>
            <a:ext cx="1677005" cy="33303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381D03-F127-0A43-A381-48BFCB7958B0}"/>
                  </a:ext>
                </a:extLst>
              </p:cNvPr>
              <p:cNvSpPr txBox="1"/>
              <p:nvPr/>
            </p:nvSpPr>
            <p:spPr>
              <a:xfrm>
                <a:off x="7145487" y="4628217"/>
                <a:ext cx="1711601" cy="276999"/>
              </a:xfrm>
              <a:prstGeom prst="rect">
                <a:avLst/>
              </a:prstGeom>
              <a:noFill/>
            </p:spPr>
            <p:txBody>
              <a:bodyPr wrap="square" rtlCol="0">
                <a:spAutoFit/>
              </a:bodyPr>
              <a:lstStyle/>
              <a:p>
                <a:r>
                  <a:rPr lang="da-DK" sz="1200" dirty="0"/>
                  <a:t>I12:E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=−1.028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7" name="TextBox 6">
                <a:extLst>
                  <a:ext uri="{FF2B5EF4-FFF2-40B4-BE49-F238E27FC236}">
                    <a16:creationId xmlns:a16="http://schemas.microsoft.com/office/drawing/2014/main" id="{6F381D03-F127-0A43-A381-48BFCB7958B0}"/>
                  </a:ext>
                </a:extLst>
              </p:cNvPr>
              <p:cNvSpPr txBox="1">
                <a:spLocks noRot="1" noChangeAspect="1" noMove="1" noResize="1" noEditPoints="1" noAdjustHandles="1" noChangeArrowheads="1" noChangeShapeType="1" noTextEdit="1"/>
              </p:cNvSpPr>
              <p:nvPr/>
            </p:nvSpPr>
            <p:spPr>
              <a:xfrm>
                <a:off x="7145487" y="4628217"/>
                <a:ext cx="1711601" cy="276999"/>
              </a:xfrm>
              <a:prstGeom prst="rect">
                <a:avLst/>
              </a:prstGeom>
              <a:blipFill>
                <a:blip r:embed="rId3"/>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AC1FE6-925B-1648-BB3D-F6E0D30E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48" y="1295704"/>
            <a:ext cx="1670792" cy="33179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F2860B-FD3E-F247-8D9F-E80AB4E3F97E}"/>
                  </a:ext>
                </a:extLst>
              </p:cNvPr>
              <p:cNvSpPr txBox="1"/>
              <p:nvPr/>
            </p:nvSpPr>
            <p:spPr>
              <a:xfrm>
                <a:off x="8992991" y="4625768"/>
                <a:ext cx="1634506" cy="276999"/>
              </a:xfrm>
              <a:prstGeom prst="rect">
                <a:avLst/>
              </a:prstGeom>
              <a:noFill/>
            </p:spPr>
            <p:txBody>
              <a:bodyPr wrap="square" rtlCol="0">
                <a:spAutoFit/>
              </a:bodyPr>
              <a:lstStyle/>
              <a:p>
                <a:r>
                  <a:rPr lang="da-DK" sz="1200" dirty="0"/>
                  <a:t>I13:E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=−0.644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3CF2860B-FD3E-F247-8D9F-E80AB4E3F97E}"/>
                  </a:ext>
                </a:extLst>
              </p:cNvPr>
              <p:cNvSpPr txBox="1">
                <a:spLocks noRot="1" noChangeAspect="1" noMove="1" noResize="1" noEditPoints="1" noAdjustHandles="1" noChangeArrowheads="1" noChangeShapeType="1" noTextEdit="1"/>
              </p:cNvSpPr>
              <p:nvPr/>
            </p:nvSpPr>
            <p:spPr>
              <a:xfrm>
                <a:off x="8992991" y="4625768"/>
                <a:ext cx="1634506" cy="276999"/>
              </a:xfrm>
              <a:prstGeom prst="rect">
                <a:avLst/>
              </a:prstGeom>
              <a:blipFill>
                <a:blip r:embed="rId5"/>
                <a:stretch>
                  <a:fillRect b="-1304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E7813B-90CA-F94F-80E9-C0D6EC548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392" y="1342004"/>
            <a:ext cx="1658135" cy="32928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DAC7B3-AA3C-2340-8EA8-D32248E39180}"/>
                  </a:ext>
                </a:extLst>
              </p:cNvPr>
              <p:cNvSpPr txBox="1"/>
              <p:nvPr/>
            </p:nvSpPr>
            <p:spPr>
              <a:xfrm>
                <a:off x="5375078" y="4613691"/>
                <a:ext cx="1634506" cy="276999"/>
              </a:xfrm>
              <a:prstGeom prst="rect">
                <a:avLst/>
              </a:prstGeom>
              <a:noFill/>
            </p:spPr>
            <p:txBody>
              <a:bodyPr wrap="square" rtlCol="0">
                <a:spAutoFit/>
              </a:bodyPr>
              <a:lstStyle/>
              <a:p>
                <a:r>
                  <a:rPr lang="da-DK" sz="1200" dirty="0"/>
                  <a:t>I11:E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=−1.068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1" name="TextBox 10">
                <a:extLst>
                  <a:ext uri="{FF2B5EF4-FFF2-40B4-BE49-F238E27FC236}">
                    <a16:creationId xmlns:a16="http://schemas.microsoft.com/office/drawing/2014/main" id="{ACDAC7B3-AA3C-2340-8EA8-D32248E39180}"/>
                  </a:ext>
                </a:extLst>
              </p:cNvPr>
              <p:cNvSpPr txBox="1">
                <a:spLocks noRot="1" noChangeAspect="1" noMove="1" noResize="1" noEditPoints="1" noAdjustHandles="1" noChangeArrowheads="1" noChangeShapeType="1" noTextEdit="1"/>
              </p:cNvSpPr>
              <p:nvPr/>
            </p:nvSpPr>
            <p:spPr>
              <a:xfrm>
                <a:off x="5375078" y="4613691"/>
                <a:ext cx="1634506" cy="276999"/>
              </a:xfrm>
              <a:prstGeom prst="rect">
                <a:avLst/>
              </a:prstGeom>
              <a:blipFill>
                <a:blip r:embed="rId7"/>
                <a:stretch>
                  <a:fillRect b="-1304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268E5D1-C6D9-0842-BFD0-0F3487D5AF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5320" y="1342003"/>
            <a:ext cx="1653343" cy="32833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9CF7B-BF43-D64F-B6D7-69A9856FC8BD}"/>
                  </a:ext>
                </a:extLst>
              </p:cNvPr>
              <p:cNvSpPr txBox="1"/>
              <p:nvPr/>
            </p:nvSpPr>
            <p:spPr>
              <a:xfrm>
                <a:off x="3675321" y="4636840"/>
                <a:ext cx="1602734" cy="276999"/>
              </a:xfrm>
              <a:prstGeom prst="rect">
                <a:avLst/>
              </a:prstGeom>
              <a:noFill/>
            </p:spPr>
            <p:txBody>
              <a:bodyPr wrap="square" rtlCol="0">
                <a:spAutoFit/>
              </a:bodyPr>
              <a:lstStyle/>
              <a:p>
                <a:r>
                  <a:rPr lang="da-DK" sz="1200" dirty="0"/>
                  <a:t>I10:E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3" name="TextBox 12">
                <a:extLst>
                  <a:ext uri="{FF2B5EF4-FFF2-40B4-BE49-F238E27FC236}">
                    <a16:creationId xmlns:a16="http://schemas.microsoft.com/office/drawing/2014/main" id="{7DD9CF7B-BF43-D64F-B6D7-69A9856FC8BD}"/>
                  </a:ext>
                </a:extLst>
              </p:cNvPr>
              <p:cNvSpPr txBox="1">
                <a:spLocks noRot="1" noChangeAspect="1" noMove="1" noResize="1" noEditPoints="1" noAdjustHandles="1" noChangeArrowheads="1" noChangeShapeType="1" noTextEdit="1"/>
              </p:cNvSpPr>
              <p:nvPr/>
            </p:nvSpPr>
            <p:spPr>
              <a:xfrm>
                <a:off x="3675321" y="4636840"/>
                <a:ext cx="1602734" cy="276999"/>
              </a:xfrm>
              <a:prstGeom prst="rect">
                <a:avLst/>
              </a:prstGeom>
              <a:blipFill>
                <a:blip r:embed="rId9"/>
                <a:stretch>
                  <a:fillRect b="-86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3394398-8C63-124D-B3CC-23ADE73F2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03" y="1342004"/>
            <a:ext cx="1675118" cy="3326578"/>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5F281F-D1FC-414A-A370-EA7BF34DF335}"/>
                  </a:ext>
                </a:extLst>
              </p:cNvPr>
              <p:cNvSpPr txBox="1"/>
              <p:nvPr/>
            </p:nvSpPr>
            <p:spPr>
              <a:xfrm>
                <a:off x="2000203" y="4639792"/>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5" name="TextBox 14">
                <a:extLst>
                  <a:ext uri="{FF2B5EF4-FFF2-40B4-BE49-F238E27FC236}">
                    <a16:creationId xmlns:a16="http://schemas.microsoft.com/office/drawing/2014/main" id="{885F281F-D1FC-414A-A370-EA7BF34DF335}"/>
                  </a:ext>
                </a:extLst>
              </p:cNvPr>
              <p:cNvSpPr txBox="1">
                <a:spLocks noRot="1" noChangeAspect="1" noMove="1" noResize="1" noEditPoints="1" noAdjustHandles="1" noChangeArrowheads="1" noChangeShapeType="1" noTextEdit="1"/>
              </p:cNvSpPr>
              <p:nvPr/>
            </p:nvSpPr>
            <p:spPr>
              <a:xfrm>
                <a:off x="2000203" y="4639792"/>
                <a:ext cx="1515796" cy="276999"/>
              </a:xfrm>
              <a:prstGeom prst="rect">
                <a:avLst/>
              </a:prstGeom>
              <a:blipFill>
                <a:blip r:embed="rId11"/>
                <a:stretch>
                  <a:fillRect b="-13043"/>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614FC19-6ECA-8D41-9BC4-DE75F63E9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011" y="1333382"/>
            <a:ext cx="1663812" cy="330412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EB5047-3EB4-A344-BAEA-53D20E2D45F7}"/>
                  </a:ext>
                </a:extLst>
              </p:cNvPr>
              <p:cNvSpPr txBox="1"/>
              <p:nvPr/>
            </p:nvSpPr>
            <p:spPr>
              <a:xfrm>
                <a:off x="246011" y="4639792"/>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=−1.425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49EB5047-3EB4-A344-BAEA-53D20E2D45F7}"/>
                  </a:ext>
                </a:extLst>
              </p:cNvPr>
              <p:cNvSpPr txBox="1">
                <a:spLocks noRot="1" noChangeAspect="1" noMove="1" noResize="1" noEditPoints="1" noAdjustHandles="1" noChangeArrowheads="1" noChangeShapeType="1" noTextEdit="1"/>
              </p:cNvSpPr>
              <p:nvPr/>
            </p:nvSpPr>
            <p:spPr>
              <a:xfrm>
                <a:off x="246011" y="4639792"/>
                <a:ext cx="1515796" cy="276999"/>
              </a:xfrm>
              <a:prstGeom prst="rect">
                <a:avLst/>
              </a:prstGeom>
              <a:blipFill>
                <a:blip r:embed="rId1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7451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100D-9A89-DD4E-B3BB-4506F2E8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08327"/>
            <a:ext cx="1473351" cy="2925891"/>
          </a:xfrm>
          <a:prstGeom prst="rect">
            <a:avLst/>
          </a:prstGeom>
        </p:spPr>
      </p:pic>
      <p:pic>
        <p:nvPicPr>
          <p:cNvPr id="5" name="Picture 4">
            <a:extLst>
              <a:ext uri="{FF2B5EF4-FFF2-40B4-BE49-F238E27FC236}">
                <a16:creationId xmlns:a16="http://schemas.microsoft.com/office/drawing/2014/main" id="{B15B3CF2-6DC7-8849-B21E-529549E0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803" y="105959"/>
            <a:ext cx="1474165" cy="29275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F43CE-9263-474A-A9A0-7FE05FAE659C}"/>
                  </a:ext>
                </a:extLst>
              </p:cNvPr>
              <p:cNvSpPr txBox="1"/>
              <p:nvPr/>
            </p:nvSpPr>
            <p:spPr>
              <a:xfrm>
                <a:off x="1731710" y="3086231"/>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=−0.871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6" name="TextBox 5">
                <a:extLst>
                  <a:ext uri="{FF2B5EF4-FFF2-40B4-BE49-F238E27FC236}">
                    <a16:creationId xmlns:a16="http://schemas.microsoft.com/office/drawing/2014/main" id="{DB8F43CE-9263-474A-A9A0-7FE05FAE659C}"/>
                  </a:ext>
                </a:extLst>
              </p:cNvPr>
              <p:cNvSpPr txBox="1">
                <a:spLocks noRot="1" noChangeAspect="1" noMove="1" noResize="1" noEditPoints="1" noAdjustHandles="1" noChangeArrowheads="1" noChangeShapeType="1" noTextEdit="1"/>
              </p:cNvSpPr>
              <p:nvPr/>
            </p:nvSpPr>
            <p:spPr>
              <a:xfrm>
                <a:off x="1731710" y="3086231"/>
                <a:ext cx="1515796" cy="276999"/>
              </a:xfrm>
              <a:prstGeom prst="rect">
                <a:avLst/>
              </a:prstGeom>
              <a:blipFill>
                <a:blip r:embed="rId4"/>
                <a:stretch>
                  <a:fillRect b="-8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B89D90-F4BF-3748-9A3F-7AB547B3A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14" y="105959"/>
            <a:ext cx="1477587" cy="293430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67C774-3D01-A642-96CD-23CC99A10D88}"/>
                  </a:ext>
                </a:extLst>
              </p:cNvPr>
              <p:cNvSpPr txBox="1"/>
              <p:nvPr/>
            </p:nvSpPr>
            <p:spPr>
              <a:xfrm>
                <a:off x="3095379" y="309227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=−0.780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8" name="TextBox 7">
                <a:extLst>
                  <a:ext uri="{FF2B5EF4-FFF2-40B4-BE49-F238E27FC236}">
                    <a16:creationId xmlns:a16="http://schemas.microsoft.com/office/drawing/2014/main" id="{B167C774-3D01-A642-96CD-23CC99A10D88}"/>
                  </a:ext>
                </a:extLst>
              </p:cNvPr>
              <p:cNvSpPr txBox="1">
                <a:spLocks noRot="1" noChangeAspect="1" noMove="1" noResize="1" noEditPoints="1" noAdjustHandles="1" noChangeArrowheads="1" noChangeShapeType="1" noTextEdit="1"/>
              </p:cNvSpPr>
              <p:nvPr/>
            </p:nvSpPr>
            <p:spPr>
              <a:xfrm>
                <a:off x="3095379" y="3092275"/>
                <a:ext cx="1515796" cy="276999"/>
              </a:xfrm>
              <a:prstGeom prst="rect">
                <a:avLst/>
              </a:prstGeom>
              <a:blipFill>
                <a:blip r:embed="rId6"/>
                <a:stretch>
                  <a:fillRect b="-1304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B5097FC-9DC8-244B-BF76-E53978C85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588" y="105960"/>
            <a:ext cx="1485279" cy="294958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9D632C-34A7-BE43-B232-842C57EEF409}"/>
                  </a:ext>
                </a:extLst>
              </p:cNvPr>
              <p:cNvSpPr txBox="1"/>
              <p:nvPr/>
            </p:nvSpPr>
            <p:spPr>
              <a:xfrm>
                <a:off x="6173588" y="3093110"/>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=−0.881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0" name="TextBox 9">
                <a:extLst>
                  <a:ext uri="{FF2B5EF4-FFF2-40B4-BE49-F238E27FC236}">
                    <a16:creationId xmlns:a16="http://schemas.microsoft.com/office/drawing/2014/main" id="{FF9D632C-34A7-BE43-B232-842C57EEF409}"/>
                  </a:ext>
                </a:extLst>
              </p:cNvPr>
              <p:cNvSpPr txBox="1">
                <a:spLocks noRot="1" noChangeAspect="1" noMove="1" noResize="1" noEditPoints="1" noAdjustHandles="1" noChangeArrowheads="1" noChangeShapeType="1" noTextEdit="1"/>
              </p:cNvSpPr>
              <p:nvPr/>
            </p:nvSpPr>
            <p:spPr>
              <a:xfrm>
                <a:off x="6173588" y="3093110"/>
                <a:ext cx="1515796" cy="276999"/>
              </a:xfrm>
              <a:prstGeom prst="rect">
                <a:avLst/>
              </a:prstGeom>
              <a:blipFill>
                <a:blip r:embed="rId8"/>
                <a:stretch>
                  <a:fillRect b="-1363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3812C93-E197-614E-8CFA-F9AD5DA66A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341" y="112004"/>
            <a:ext cx="1474165" cy="2927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93520-2E82-8E48-BDC7-CD91D4C7E108}"/>
                  </a:ext>
                </a:extLst>
              </p:cNvPr>
              <p:cNvSpPr txBox="1"/>
              <p:nvPr/>
            </p:nvSpPr>
            <p:spPr>
              <a:xfrm>
                <a:off x="4749640" y="3101581"/>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=−0.948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2" name="TextBox 11">
                <a:extLst>
                  <a:ext uri="{FF2B5EF4-FFF2-40B4-BE49-F238E27FC236}">
                    <a16:creationId xmlns:a16="http://schemas.microsoft.com/office/drawing/2014/main" id="{D5193520-2E82-8E48-BDC7-CD91D4C7E108}"/>
                  </a:ext>
                </a:extLst>
              </p:cNvPr>
              <p:cNvSpPr txBox="1">
                <a:spLocks noRot="1" noChangeAspect="1" noMove="1" noResize="1" noEditPoints="1" noAdjustHandles="1" noChangeArrowheads="1" noChangeShapeType="1" noTextEdit="1"/>
              </p:cNvSpPr>
              <p:nvPr/>
            </p:nvSpPr>
            <p:spPr>
              <a:xfrm>
                <a:off x="4749640" y="3101581"/>
                <a:ext cx="1515796" cy="276999"/>
              </a:xfrm>
              <a:prstGeom prst="rect">
                <a:avLst/>
              </a:prstGeom>
              <a:blipFill>
                <a:blip r:embed="rId10"/>
                <a:stretch>
                  <a:fillRect b="-130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954EF012-FEB7-1D43-B2BC-36CF77AF83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3683" y="105959"/>
            <a:ext cx="1477586" cy="293430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2C0E89-F055-E841-ACBC-BE141492C83F}"/>
                  </a:ext>
                </a:extLst>
              </p:cNvPr>
              <p:cNvSpPr txBox="1"/>
              <p:nvPr/>
            </p:nvSpPr>
            <p:spPr>
              <a:xfrm>
                <a:off x="7629105" y="3087204"/>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=−0.816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4" name="TextBox 13">
                <a:extLst>
                  <a:ext uri="{FF2B5EF4-FFF2-40B4-BE49-F238E27FC236}">
                    <a16:creationId xmlns:a16="http://schemas.microsoft.com/office/drawing/2014/main" id="{442C0E89-F055-E841-ACBC-BE141492C83F}"/>
                  </a:ext>
                </a:extLst>
              </p:cNvPr>
              <p:cNvSpPr txBox="1">
                <a:spLocks noRot="1" noChangeAspect="1" noMove="1" noResize="1" noEditPoints="1" noAdjustHandles="1" noChangeArrowheads="1" noChangeShapeType="1" noTextEdit="1"/>
              </p:cNvSpPr>
              <p:nvPr/>
            </p:nvSpPr>
            <p:spPr>
              <a:xfrm>
                <a:off x="7629105" y="3087204"/>
                <a:ext cx="1515796" cy="276999"/>
              </a:xfrm>
              <a:prstGeom prst="rect">
                <a:avLst/>
              </a:prstGeom>
              <a:blipFill>
                <a:blip r:embed="rId12"/>
                <a:stretch>
                  <a:fillRect b="-869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A58886A-9051-3644-BB72-7BED6B72F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3564" y="99164"/>
            <a:ext cx="1477586" cy="29343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CDCCB-765D-CB4D-A70C-F70F6ED05D09}"/>
                  </a:ext>
                </a:extLst>
              </p:cNvPr>
              <p:cNvSpPr txBox="1"/>
              <p:nvPr/>
            </p:nvSpPr>
            <p:spPr>
              <a:xfrm>
                <a:off x="10585954" y="3042838"/>
                <a:ext cx="1515796" cy="276999"/>
              </a:xfrm>
              <a:prstGeom prst="rect">
                <a:avLst/>
              </a:prstGeom>
              <a:noFill/>
            </p:spPr>
            <p:txBody>
              <a:bodyPr wrap="square" rtlCol="0">
                <a:spAutoFit/>
              </a:bodyPr>
              <a:lstStyle/>
              <a:p>
                <a:r>
                  <a:rPr lang="da-DK" sz="1200" dirty="0"/>
                  <a:t>I9:E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=−0.717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18" name="TextBox 17">
                <a:extLst>
                  <a:ext uri="{FF2B5EF4-FFF2-40B4-BE49-F238E27FC236}">
                    <a16:creationId xmlns:a16="http://schemas.microsoft.com/office/drawing/2014/main" id="{6AECDCCB-765D-CB4D-A70C-F70F6ED05D09}"/>
                  </a:ext>
                </a:extLst>
              </p:cNvPr>
              <p:cNvSpPr txBox="1">
                <a:spLocks noRot="1" noChangeAspect="1" noMove="1" noResize="1" noEditPoints="1" noAdjustHandles="1" noChangeArrowheads="1" noChangeShapeType="1" noTextEdit="1"/>
              </p:cNvSpPr>
              <p:nvPr/>
            </p:nvSpPr>
            <p:spPr>
              <a:xfrm>
                <a:off x="10585954" y="3042838"/>
                <a:ext cx="1515796" cy="276999"/>
              </a:xfrm>
              <a:prstGeom prst="rect">
                <a:avLst/>
              </a:prstGeom>
              <a:blipFill>
                <a:blip r:embed="rId14"/>
                <a:stretch>
                  <a:fillRect t="-4762" b="-14286"/>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60D01A7-BAD4-EB42-B32A-73A7D209D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914" y="3559829"/>
            <a:ext cx="1388066" cy="2756527"/>
          </a:xfrm>
          <a:prstGeom prst="rect">
            <a:avLst/>
          </a:prstGeom>
        </p:spPr>
      </p:pic>
      <p:pic>
        <p:nvPicPr>
          <p:cNvPr id="20" name="Picture 19">
            <a:extLst>
              <a:ext uri="{FF2B5EF4-FFF2-40B4-BE49-F238E27FC236}">
                <a16:creationId xmlns:a16="http://schemas.microsoft.com/office/drawing/2014/main" id="{0DFFAA57-2AC4-7C49-927F-AA7DC396F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3980" y="3559829"/>
            <a:ext cx="1388066" cy="275652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6E7236-0C00-9442-9842-14AEAEFBE9FB}"/>
                  </a:ext>
                </a:extLst>
              </p:cNvPr>
              <p:cNvSpPr txBox="1"/>
              <p:nvPr/>
            </p:nvSpPr>
            <p:spPr>
              <a:xfrm>
                <a:off x="215914" y="6311683"/>
                <a:ext cx="1515796" cy="276999"/>
              </a:xfrm>
              <a:prstGeom prst="rect">
                <a:avLst/>
              </a:prstGeom>
              <a:noFill/>
            </p:spPr>
            <p:txBody>
              <a:bodyPr wrap="square" rtlCol="0">
                <a:spAutoFit/>
              </a:bodyPr>
              <a:lstStyle/>
              <a:p>
                <a:r>
                  <a:rPr lang="da-DK" sz="1200" dirty="0"/>
                  <a:t>I3:E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=−0.823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1" name="TextBox 20">
                <a:extLst>
                  <a:ext uri="{FF2B5EF4-FFF2-40B4-BE49-F238E27FC236}">
                    <a16:creationId xmlns:a16="http://schemas.microsoft.com/office/drawing/2014/main" id="{2A6E7236-0C00-9442-9842-14AEAEFBE9FB}"/>
                  </a:ext>
                </a:extLst>
              </p:cNvPr>
              <p:cNvSpPr txBox="1">
                <a:spLocks noRot="1" noChangeAspect="1" noMove="1" noResize="1" noEditPoints="1" noAdjustHandles="1" noChangeArrowheads="1" noChangeShapeType="1" noTextEdit="1"/>
              </p:cNvSpPr>
              <p:nvPr/>
            </p:nvSpPr>
            <p:spPr>
              <a:xfrm>
                <a:off x="215914" y="6311683"/>
                <a:ext cx="1515796" cy="276999"/>
              </a:xfrm>
              <a:prstGeom prst="rect">
                <a:avLst/>
              </a:prstGeom>
              <a:blipFill>
                <a:blip r:embed="rId1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698928-E7E5-2E4B-BC02-E54577C18D92}"/>
                  </a:ext>
                </a:extLst>
              </p:cNvPr>
              <p:cNvSpPr txBox="1"/>
              <p:nvPr/>
            </p:nvSpPr>
            <p:spPr>
              <a:xfrm>
                <a:off x="1569744" y="6311683"/>
                <a:ext cx="1515796" cy="276999"/>
              </a:xfrm>
              <a:prstGeom prst="rect">
                <a:avLst/>
              </a:prstGeom>
              <a:noFill/>
            </p:spPr>
            <p:txBody>
              <a:bodyPr wrap="square" rtlCol="0">
                <a:spAutoFit/>
              </a:bodyPr>
              <a:lstStyle/>
              <a:p>
                <a:r>
                  <a:rPr lang="da-DK" sz="1200" dirty="0"/>
                  <a:t>I4:E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=−0.773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2" name="TextBox 21">
                <a:extLst>
                  <a:ext uri="{FF2B5EF4-FFF2-40B4-BE49-F238E27FC236}">
                    <a16:creationId xmlns:a16="http://schemas.microsoft.com/office/drawing/2014/main" id="{A5698928-E7E5-2E4B-BC02-E54577C18D92}"/>
                  </a:ext>
                </a:extLst>
              </p:cNvPr>
              <p:cNvSpPr txBox="1">
                <a:spLocks noRot="1" noChangeAspect="1" noMove="1" noResize="1" noEditPoints="1" noAdjustHandles="1" noChangeArrowheads="1" noChangeShapeType="1" noTextEdit="1"/>
              </p:cNvSpPr>
              <p:nvPr/>
            </p:nvSpPr>
            <p:spPr>
              <a:xfrm>
                <a:off x="1569744" y="6311683"/>
                <a:ext cx="1515796" cy="276999"/>
              </a:xfrm>
              <a:prstGeom prst="rect">
                <a:avLst/>
              </a:prstGeom>
              <a:blipFill>
                <a:blip r:embed="rId18"/>
                <a:stretch>
                  <a:fillRect b="-8696"/>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EE3C792-129E-2F4E-ACA2-5DA6A91B40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3659" y="3559829"/>
            <a:ext cx="1385711" cy="275185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1F93BD-7432-8F4B-8397-6BC5EF0941BD}"/>
                  </a:ext>
                </a:extLst>
              </p:cNvPr>
              <p:cNvSpPr txBox="1"/>
              <p:nvPr/>
            </p:nvSpPr>
            <p:spPr>
              <a:xfrm>
                <a:off x="3014866" y="6290758"/>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4" name="TextBox 23">
                <a:extLst>
                  <a:ext uri="{FF2B5EF4-FFF2-40B4-BE49-F238E27FC236}">
                    <a16:creationId xmlns:a16="http://schemas.microsoft.com/office/drawing/2014/main" id="{B51F93BD-7432-8F4B-8397-6BC5EF0941BD}"/>
                  </a:ext>
                </a:extLst>
              </p:cNvPr>
              <p:cNvSpPr txBox="1">
                <a:spLocks noRot="1" noChangeAspect="1" noMove="1" noResize="1" noEditPoints="1" noAdjustHandles="1" noChangeArrowheads="1" noChangeShapeType="1" noTextEdit="1"/>
              </p:cNvSpPr>
              <p:nvPr/>
            </p:nvSpPr>
            <p:spPr>
              <a:xfrm>
                <a:off x="3014866" y="6290758"/>
                <a:ext cx="1515796" cy="276999"/>
              </a:xfrm>
              <a:prstGeom prst="rect">
                <a:avLst/>
              </a:prstGeom>
              <a:blipFill>
                <a:blip r:embed="rId20"/>
                <a:stretch>
                  <a:fillRect b="-13043"/>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D7D436-1FDA-304B-A4E7-72CB6376E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37865" y="3573942"/>
            <a:ext cx="1388066" cy="2756527"/>
          </a:xfrm>
          <a:prstGeom prst="rect">
            <a:avLst/>
          </a:prstGeom>
        </p:spPr>
      </p:pic>
      <p:pic>
        <p:nvPicPr>
          <p:cNvPr id="26" name="Picture 25">
            <a:extLst>
              <a:ext uri="{FF2B5EF4-FFF2-40B4-BE49-F238E27FC236}">
                <a16:creationId xmlns:a16="http://schemas.microsoft.com/office/drawing/2014/main" id="{EC9DA589-5AEE-6D44-A910-A61998ACB3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20873" y="3573942"/>
            <a:ext cx="1388066" cy="275652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55E999D-5972-C341-8835-EDD78EED37BC}"/>
                  </a:ext>
                </a:extLst>
              </p:cNvPr>
              <p:cNvSpPr txBox="1"/>
              <p:nvPr/>
            </p:nvSpPr>
            <p:spPr>
              <a:xfrm>
                <a:off x="5844371" y="6330469"/>
                <a:ext cx="1515796" cy="276999"/>
              </a:xfrm>
              <a:prstGeom prst="rect">
                <a:avLst/>
              </a:prstGeom>
              <a:noFill/>
            </p:spPr>
            <p:txBody>
              <a:bodyPr wrap="square" rtlCol="0">
                <a:spAutoFit/>
              </a:bodyPr>
              <a:lstStyle/>
              <a:p>
                <a:r>
                  <a:rPr lang="da-DK" sz="1200" dirty="0"/>
                  <a:t>I1:E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=−0.908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7" name="TextBox 26">
                <a:extLst>
                  <a:ext uri="{FF2B5EF4-FFF2-40B4-BE49-F238E27FC236}">
                    <a16:creationId xmlns:a16="http://schemas.microsoft.com/office/drawing/2014/main" id="{555E999D-5972-C341-8835-EDD78EED37BC}"/>
                  </a:ext>
                </a:extLst>
              </p:cNvPr>
              <p:cNvSpPr txBox="1">
                <a:spLocks noRot="1" noChangeAspect="1" noMove="1" noResize="1" noEditPoints="1" noAdjustHandles="1" noChangeArrowheads="1" noChangeShapeType="1" noTextEdit="1"/>
              </p:cNvSpPr>
              <p:nvPr/>
            </p:nvSpPr>
            <p:spPr>
              <a:xfrm>
                <a:off x="5844371" y="6330469"/>
                <a:ext cx="1515796" cy="276999"/>
              </a:xfrm>
              <a:prstGeom prst="rect">
                <a:avLst/>
              </a:prstGeom>
              <a:blipFill>
                <a:blip r:embed="rId2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69097B-927A-2648-82A8-A2653CED2E3F}"/>
                  </a:ext>
                </a:extLst>
              </p:cNvPr>
              <p:cNvSpPr txBox="1"/>
              <p:nvPr/>
            </p:nvSpPr>
            <p:spPr>
              <a:xfrm>
                <a:off x="7391244" y="6330468"/>
                <a:ext cx="1515796" cy="276999"/>
              </a:xfrm>
              <a:prstGeom prst="rect">
                <a:avLst/>
              </a:prstGeom>
              <a:noFill/>
            </p:spPr>
            <p:txBody>
              <a:bodyPr wrap="square" rtlCol="0">
                <a:spAutoFit/>
              </a:bodyPr>
              <a:lstStyle/>
              <a:p>
                <a:r>
                  <a:rPr lang="da-DK" sz="1200" dirty="0"/>
                  <a:t>I2:E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=−0.855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28" name="TextBox 27">
                <a:extLst>
                  <a:ext uri="{FF2B5EF4-FFF2-40B4-BE49-F238E27FC236}">
                    <a16:creationId xmlns:a16="http://schemas.microsoft.com/office/drawing/2014/main" id="{3B69097B-927A-2648-82A8-A2653CED2E3F}"/>
                  </a:ext>
                </a:extLst>
              </p:cNvPr>
              <p:cNvSpPr txBox="1">
                <a:spLocks noRot="1" noChangeAspect="1" noMove="1" noResize="1" noEditPoints="1" noAdjustHandles="1" noChangeArrowheads="1" noChangeShapeType="1" noTextEdit="1"/>
              </p:cNvSpPr>
              <p:nvPr/>
            </p:nvSpPr>
            <p:spPr>
              <a:xfrm>
                <a:off x="7391244" y="6330468"/>
                <a:ext cx="1515796" cy="276999"/>
              </a:xfrm>
              <a:prstGeom prst="rect">
                <a:avLst/>
              </a:prstGeom>
              <a:blipFill>
                <a:blip r:embed="rId24"/>
                <a:stretch>
                  <a:fillRect b="-1304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E539B292-A434-EA43-81BE-06CFB8839BB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47782" y="3559829"/>
            <a:ext cx="1385713" cy="2751854"/>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1C6CF-8007-5146-92CF-D8633194DD12}"/>
                  </a:ext>
                </a:extLst>
              </p:cNvPr>
              <p:cNvSpPr txBox="1"/>
              <p:nvPr/>
            </p:nvSpPr>
            <p:spPr>
              <a:xfrm>
                <a:off x="8808939" y="6311682"/>
                <a:ext cx="1515796" cy="276999"/>
              </a:xfrm>
              <a:prstGeom prst="rect">
                <a:avLst/>
              </a:prstGeom>
              <a:noFill/>
            </p:spPr>
            <p:txBody>
              <a:bodyPr wrap="square" rtlCol="0">
                <a:spAutoFit/>
              </a:bodyPr>
              <a:lstStyle/>
              <a:p>
                <a:r>
                  <a:rPr lang="da-DK" sz="1200" dirty="0"/>
                  <a:t>I5:E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=−0.719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0" name="TextBox 29">
                <a:extLst>
                  <a:ext uri="{FF2B5EF4-FFF2-40B4-BE49-F238E27FC236}">
                    <a16:creationId xmlns:a16="http://schemas.microsoft.com/office/drawing/2014/main" id="{FB41C6CF-8007-5146-92CF-D8633194DD12}"/>
                  </a:ext>
                </a:extLst>
              </p:cNvPr>
              <p:cNvSpPr txBox="1">
                <a:spLocks noRot="1" noChangeAspect="1" noMove="1" noResize="1" noEditPoints="1" noAdjustHandles="1" noChangeArrowheads="1" noChangeShapeType="1" noTextEdit="1"/>
              </p:cNvSpPr>
              <p:nvPr/>
            </p:nvSpPr>
            <p:spPr>
              <a:xfrm>
                <a:off x="8808939" y="6311682"/>
                <a:ext cx="1515796" cy="276999"/>
              </a:xfrm>
              <a:prstGeom prst="rect">
                <a:avLst/>
              </a:prstGeom>
              <a:blipFill>
                <a:blip r:embed="rId26"/>
                <a:stretch>
                  <a:fillRect b="-8696"/>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74748B0B-B0A3-9E4D-A483-106D5C33FEE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05046" y="3559829"/>
            <a:ext cx="1385712" cy="275185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C051F8-F6B5-AC46-87D2-A302D19F0533}"/>
                  </a:ext>
                </a:extLst>
              </p:cNvPr>
              <p:cNvSpPr txBox="1"/>
              <p:nvPr/>
            </p:nvSpPr>
            <p:spPr>
              <a:xfrm>
                <a:off x="10305046" y="6269835"/>
                <a:ext cx="1515796" cy="276999"/>
              </a:xfrm>
              <a:prstGeom prst="rect">
                <a:avLst/>
              </a:prstGeom>
              <a:noFill/>
            </p:spPr>
            <p:txBody>
              <a:bodyPr wrap="square" rtlCol="0">
                <a:spAutoFit/>
              </a:bodyPr>
              <a:lstStyle/>
              <a:p>
                <a:r>
                  <a:rPr lang="da-DK" sz="1200" dirty="0"/>
                  <a:t>I7:E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=−0.534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2" name="TextBox 31">
                <a:extLst>
                  <a:ext uri="{FF2B5EF4-FFF2-40B4-BE49-F238E27FC236}">
                    <a16:creationId xmlns:a16="http://schemas.microsoft.com/office/drawing/2014/main" id="{EEC051F8-F6B5-AC46-87D2-A302D19F0533}"/>
                  </a:ext>
                </a:extLst>
              </p:cNvPr>
              <p:cNvSpPr txBox="1">
                <a:spLocks noRot="1" noChangeAspect="1" noMove="1" noResize="1" noEditPoints="1" noAdjustHandles="1" noChangeArrowheads="1" noChangeShapeType="1" noTextEdit="1"/>
              </p:cNvSpPr>
              <p:nvPr/>
            </p:nvSpPr>
            <p:spPr>
              <a:xfrm>
                <a:off x="10305046" y="6269835"/>
                <a:ext cx="1515796" cy="276999"/>
              </a:xfrm>
              <a:prstGeom prst="rect">
                <a:avLst/>
              </a:prstGeom>
              <a:blipFill>
                <a:blip r:embed="rId28"/>
                <a:stretch>
                  <a:fillRect b="-1363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A74E8C6-D706-CF42-AB38-97B791BF000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58962" y="96598"/>
            <a:ext cx="1486034" cy="29510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9C840-1C30-6D4A-9DC2-FCC9BD6B1A9C}"/>
                  </a:ext>
                </a:extLst>
              </p:cNvPr>
              <p:cNvSpPr txBox="1"/>
              <p:nvPr/>
            </p:nvSpPr>
            <p:spPr>
              <a:xfrm>
                <a:off x="9029200" y="3047677"/>
                <a:ext cx="1515796" cy="276999"/>
              </a:xfrm>
              <a:prstGeom prst="rect">
                <a:avLst/>
              </a:prstGeom>
              <a:noFill/>
            </p:spPr>
            <p:txBody>
              <a:bodyPr wrap="square" rtlCol="0">
                <a:spAutoFit/>
              </a:bodyPr>
              <a:lstStyle/>
              <a:p>
                <a:r>
                  <a:rPr lang="da-DK" sz="1200" dirty="0"/>
                  <a:t>I8:E</a:t>
                </a:r>
                <a14:m>
                  <m:oMath xmlns:m="http://schemas.openxmlformats.org/officeDocument/2006/math">
                    <m:r>
                      <m:rPr>
                        <m:sty m:val="p"/>
                      </m:rPr>
                      <a:rPr lang="en-US" sz="1200" b="0" i="0" baseline="-25000" smtClean="0">
                        <a:latin typeface="Cambria Math" panose="02040503050406030204" pitchFamily="18" charset="0"/>
                        <a:ea typeface="Cambria Math" panose="02040503050406030204" pitchFamily="18" charset="0"/>
                      </a:rPr>
                      <m:t>bind</m:t>
                    </m:r>
                    <m:r>
                      <a:rPr lang="en-US" sz="1200" b="0" i="1" smtClean="0">
                        <a:latin typeface="Cambria Math" panose="02040503050406030204" pitchFamily="18" charset="0"/>
                        <a:ea typeface="Cambria Math" panose="02040503050406030204" pitchFamily="18" charset="0"/>
                      </a:rPr>
                      <m:t>=−0.751 </m:t>
                    </m:r>
                    <m:r>
                      <a:rPr lang="en-US" sz="1200" b="0" i="1" smtClean="0">
                        <a:latin typeface="Cambria Math" panose="02040503050406030204" pitchFamily="18" charset="0"/>
                        <a:ea typeface="Cambria Math" panose="02040503050406030204" pitchFamily="18" charset="0"/>
                      </a:rPr>
                      <m:t>𝑒𝑉</m:t>
                    </m:r>
                  </m:oMath>
                </a14:m>
                <a:endParaRPr lang="da-DK" sz="1200" dirty="0"/>
              </a:p>
            </p:txBody>
          </p:sp>
        </mc:Choice>
        <mc:Fallback xmlns="">
          <p:sp>
            <p:nvSpPr>
              <p:cNvPr id="35" name="TextBox 34">
                <a:extLst>
                  <a:ext uri="{FF2B5EF4-FFF2-40B4-BE49-F238E27FC236}">
                    <a16:creationId xmlns:a16="http://schemas.microsoft.com/office/drawing/2014/main" id="{B599C840-1C30-6D4A-9DC2-FCC9BD6B1A9C}"/>
                  </a:ext>
                </a:extLst>
              </p:cNvPr>
              <p:cNvSpPr txBox="1">
                <a:spLocks noRot="1" noChangeAspect="1" noMove="1" noResize="1" noEditPoints="1" noAdjustHandles="1" noChangeArrowheads="1" noChangeShapeType="1" noTextEdit="1"/>
              </p:cNvSpPr>
              <p:nvPr/>
            </p:nvSpPr>
            <p:spPr>
              <a:xfrm>
                <a:off x="9029200" y="3047677"/>
                <a:ext cx="1515796" cy="276999"/>
              </a:xfrm>
              <a:prstGeom prst="rect">
                <a:avLst/>
              </a:prstGeom>
              <a:blipFill>
                <a:blip r:embed="rId3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167924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24FD2F-BF5A-6F49-890B-CF451E40F065}"/>
              </a:ext>
            </a:extLst>
          </p:cNvPr>
          <p:cNvGraphicFramePr>
            <a:graphicFrameLocks noGrp="1"/>
          </p:cNvGraphicFramePr>
          <p:nvPr>
            <p:extLst>
              <p:ext uri="{D42A27DB-BD31-4B8C-83A1-F6EECF244321}">
                <p14:modId xmlns:p14="http://schemas.microsoft.com/office/powerpoint/2010/main" val="3104891990"/>
              </p:ext>
            </p:extLst>
          </p:nvPr>
        </p:nvGraphicFramePr>
        <p:xfrm>
          <a:off x="495938" y="75771"/>
          <a:ext cx="11303716" cy="6649510"/>
        </p:xfrm>
        <a:graphic>
          <a:graphicData uri="http://schemas.openxmlformats.org/drawingml/2006/table">
            <a:tbl>
              <a:tblPr firstRow="1" bandRow="1">
                <a:tableStyleId>{5C22544A-7EE6-4342-B048-85BDC9FD1C3A}</a:tableStyleId>
              </a:tblPr>
              <a:tblGrid>
                <a:gridCol w="1130372">
                  <a:extLst>
                    <a:ext uri="{9D8B030D-6E8A-4147-A177-3AD203B41FA5}">
                      <a16:colId xmlns:a16="http://schemas.microsoft.com/office/drawing/2014/main" val="3647320900"/>
                    </a:ext>
                  </a:extLst>
                </a:gridCol>
                <a:gridCol w="1130372">
                  <a:extLst>
                    <a:ext uri="{9D8B030D-6E8A-4147-A177-3AD203B41FA5}">
                      <a16:colId xmlns:a16="http://schemas.microsoft.com/office/drawing/2014/main" val="2382758621"/>
                    </a:ext>
                  </a:extLst>
                </a:gridCol>
                <a:gridCol w="1130372">
                  <a:extLst>
                    <a:ext uri="{9D8B030D-6E8A-4147-A177-3AD203B41FA5}">
                      <a16:colId xmlns:a16="http://schemas.microsoft.com/office/drawing/2014/main" val="1228568303"/>
                    </a:ext>
                  </a:extLst>
                </a:gridCol>
                <a:gridCol w="1206755">
                  <a:extLst>
                    <a:ext uri="{9D8B030D-6E8A-4147-A177-3AD203B41FA5}">
                      <a16:colId xmlns:a16="http://schemas.microsoft.com/office/drawing/2014/main" val="2870295020"/>
                    </a:ext>
                  </a:extLst>
                </a:gridCol>
                <a:gridCol w="1016467">
                  <a:extLst>
                    <a:ext uri="{9D8B030D-6E8A-4147-A177-3AD203B41FA5}">
                      <a16:colId xmlns:a16="http://schemas.microsoft.com/office/drawing/2014/main" val="2032460885"/>
                    </a:ext>
                  </a:extLst>
                </a:gridCol>
                <a:gridCol w="1167890">
                  <a:extLst>
                    <a:ext uri="{9D8B030D-6E8A-4147-A177-3AD203B41FA5}">
                      <a16:colId xmlns:a16="http://schemas.microsoft.com/office/drawing/2014/main" val="2453588543"/>
                    </a:ext>
                  </a:extLst>
                </a:gridCol>
                <a:gridCol w="1130372">
                  <a:extLst>
                    <a:ext uri="{9D8B030D-6E8A-4147-A177-3AD203B41FA5}">
                      <a16:colId xmlns:a16="http://schemas.microsoft.com/office/drawing/2014/main" val="3855848921"/>
                    </a:ext>
                  </a:extLst>
                </a:gridCol>
                <a:gridCol w="1130372">
                  <a:extLst>
                    <a:ext uri="{9D8B030D-6E8A-4147-A177-3AD203B41FA5}">
                      <a16:colId xmlns:a16="http://schemas.microsoft.com/office/drawing/2014/main" val="3475716005"/>
                    </a:ext>
                  </a:extLst>
                </a:gridCol>
                <a:gridCol w="1130372">
                  <a:extLst>
                    <a:ext uri="{9D8B030D-6E8A-4147-A177-3AD203B41FA5}">
                      <a16:colId xmlns:a16="http://schemas.microsoft.com/office/drawing/2014/main" val="923228157"/>
                    </a:ext>
                  </a:extLst>
                </a:gridCol>
                <a:gridCol w="1130372">
                  <a:extLst>
                    <a:ext uri="{9D8B030D-6E8A-4147-A177-3AD203B41FA5}">
                      <a16:colId xmlns:a16="http://schemas.microsoft.com/office/drawing/2014/main" val="2138924475"/>
                    </a:ext>
                  </a:extLst>
                </a:gridCol>
              </a:tblGrid>
              <a:tr h="664951">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58037167"/>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256054000"/>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2311578526"/>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286663451"/>
                  </a:ext>
                </a:extLst>
              </a:tr>
              <a:tr h="664951">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0621210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651500593"/>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719972"/>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19017481"/>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940391998"/>
                  </a:ext>
                </a:extLst>
              </a:tr>
              <a:tr h="664951">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320902344"/>
                  </a:ext>
                </a:extLst>
              </a:tr>
            </a:tbl>
          </a:graphicData>
        </a:graphic>
      </p:graphicFrame>
      <p:pic>
        <p:nvPicPr>
          <p:cNvPr id="13" name="Picture 12">
            <a:extLst>
              <a:ext uri="{FF2B5EF4-FFF2-40B4-BE49-F238E27FC236}">
                <a16:creationId xmlns:a16="http://schemas.microsoft.com/office/drawing/2014/main" id="{5FD00753-0048-EB49-8F2F-B910E09FE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23" y="2422649"/>
            <a:ext cx="492416" cy="977877"/>
          </a:xfrm>
          <a:prstGeom prst="rect">
            <a:avLst/>
          </a:prstGeom>
        </p:spPr>
      </p:pic>
      <p:pic>
        <p:nvPicPr>
          <p:cNvPr id="14" name="Picture 13">
            <a:extLst>
              <a:ext uri="{FF2B5EF4-FFF2-40B4-BE49-F238E27FC236}">
                <a16:creationId xmlns:a16="http://schemas.microsoft.com/office/drawing/2014/main" id="{AC3FD3D6-28B4-A045-A5C3-20F6B35EC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97" y="1590644"/>
            <a:ext cx="492415" cy="977875"/>
          </a:xfrm>
          <a:prstGeom prst="rect">
            <a:avLst/>
          </a:prstGeom>
        </p:spPr>
      </p:pic>
      <p:pic>
        <p:nvPicPr>
          <p:cNvPr id="15" name="Picture 14">
            <a:extLst>
              <a:ext uri="{FF2B5EF4-FFF2-40B4-BE49-F238E27FC236}">
                <a16:creationId xmlns:a16="http://schemas.microsoft.com/office/drawing/2014/main" id="{A98E06A0-C09E-DE4E-8A0F-0FE79849D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12" y="1575522"/>
            <a:ext cx="453018" cy="899637"/>
          </a:xfrm>
          <a:prstGeom prst="rect">
            <a:avLst/>
          </a:prstGeom>
        </p:spPr>
      </p:pic>
      <p:pic>
        <p:nvPicPr>
          <p:cNvPr id="16" name="Picture 15">
            <a:extLst>
              <a:ext uri="{FF2B5EF4-FFF2-40B4-BE49-F238E27FC236}">
                <a16:creationId xmlns:a16="http://schemas.microsoft.com/office/drawing/2014/main" id="{729980A0-2B9A-FD46-90D6-6889EA0BA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083" y="758280"/>
            <a:ext cx="525294" cy="1043168"/>
          </a:xfrm>
          <a:prstGeom prst="rect">
            <a:avLst/>
          </a:prstGeom>
        </p:spPr>
      </p:pic>
      <p:cxnSp>
        <p:nvCxnSpPr>
          <p:cNvPr id="23" name="Straight Connector 22">
            <a:extLst>
              <a:ext uri="{FF2B5EF4-FFF2-40B4-BE49-F238E27FC236}">
                <a16:creationId xmlns:a16="http://schemas.microsoft.com/office/drawing/2014/main" id="{A50D055B-2F5E-9B47-8092-0C7ED12F8AD7}"/>
              </a:ext>
            </a:extLst>
          </p:cNvPr>
          <p:cNvCxnSpPr>
            <a:cxnSpLocks/>
            <a:endCxn id="10" idx="3"/>
          </p:cNvCxnSpPr>
          <p:nvPr/>
        </p:nvCxnSpPr>
        <p:spPr>
          <a:xfrm>
            <a:off x="495938" y="3387495"/>
            <a:ext cx="11303716" cy="13031"/>
          </a:xfrm>
          <a:prstGeom prst="line">
            <a:avLst/>
          </a:prstGeom>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E46427CB-11CD-764C-B4B0-8B7CD0411B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927" y="3683070"/>
            <a:ext cx="489188" cy="971467"/>
          </a:xfrm>
          <a:prstGeom prst="rect">
            <a:avLst/>
          </a:prstGeom>
        </p:spPr>
      </p:pic>
      <p:pic>
        <p:nvPicPr>
          <p:cNvPr id="26" name="Picture 25">
            <a:extLst>
              <a:ext uri="{FF2B5EF4-FFF2-40B4-BE49-F238E27FC236}">
                <a16:creationId xmlns:a16="http://schemas.microsoft.com/office/drawing/2014/main" id="{45215838-E520-804C-A8DC-D90B6FA36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972" y="3643878"/>
            <a:ext cx="498955" cy="990862"/>
          </a:xfrm>
          <a:prstGeom prst="rect">
            <a:avLst/>
          </a:prstGeom>
        </p:spPr>
      </p:pic>
      <p:pic>
        <p:nvPicPr>
          <p:cNvPr id="27" name="Picture 26">
            <a:extLst>
              <a:ext uri="{FF2B5EF4-FFF2-40B4-BE49-F238E27FC236}">
                <a16:creationId xmlns:a16="http://schemas.microsoft.com/office/drawing/2014/main" id="{74AE5036-5874-9A4B-ABF6-34C2765CEC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918" y="3563417"/>
            <a:ext cx="480259" cy="953733"/>
          </a:xfrm>
          <a:prstGeom prst="rect">
            <a:avLst/>
          </a:prstGeom>
        </p:spPr>
      </p:pic>
      <p:pic>
        <p:nvPicPr>
          <p:cNvPr id="28" name="Picture 27">
            <a:extLst>
              <a:ext uri="{FF2B5EF4-FFF2-40B4-BE49-F238E27FC236}">
                <a16:creationId xmlns:a16="http://schemas.microsoft.com/office/drawing/2014/main" id="{BEC0C117-216B-634F-9A08-B5DB51857B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846" y="3232873"/>
            <a:ext cx="508937" cy="1010686"/>
          </a:xfrm>
          <a:prstGeom prst="rect">
            <a:avLst/>
          </a:prstGeom>
        </p:spPr>
      </p:pic>
      <p:pic>
        <p:nvPicPr>
          <p:cNvPr id="30" name="Picture 29">
            <a:extLst>
              <a:ext uri="{FF2B5EF4-FFF2-40B4-BE49-F238E27FC236}">
                <a16:creationId xmlns:a16="http://schemas.microsoft.com/office/drawing/2014/main" id="{2DE18F6D-3FA9-FA4B-AC45-59FC8271695F}"/>
              </a:ext>
            </a:extLst>
          </p:cNvPr>
          <p:cNvPicPr>
            <a:picLocks noChangeAspect="1"/>
          </p:cNvPicPr>
          <p:nvPr/>
        </p:nvPicPr>
        <p:blipFill>
          <a:blip r:embed="rId10"/>
          <a:stretch>
            <a:fillRect/>
          </a:stretch>
        </p:blipFill>
        <p:spPr>
          <a:xfrm>
            <a:off x="2676515" y="3683071"/>
            <a:ext cx="489188" cy="971466"/>
          </a:xfrm>
          <a:prstGeom prst="rect">
            <a:avLst/>
          </a:prstGeom>
        </p:spPr>
      </p:pic>
      <p:pic>
        <p:nvPicPr>
          <p:cNvPr id="44" name="Picture 43">
            <a:extLst>
              <a:ext uri="{FF2B5EF4-FFF2-40B4-BE49-F238E27FC236}">
                <a16:creationId xmlns:a16="http://schemas.microsoft.com/office/drawing/2014/main" id="{5C385122-A621-DD49-A9A0-A966DFACA056}"/>
              </a:ext>
            </a:extLst>
          </p:cNvPr>
          <p:cNvPicPr>
            <a:picLocks noChangeAspect="1"/>
          </p:cNvPicPr>
          <p:nvPr/>
        </p:nvPicPr>
        <p:blipFill>
          <a:blip r:embed="rId11"/>
          <a:stretch>
            <a:fillRect/>
          </a:stretch>
        </p:blipFill>
        <p:spPr>
          <a:xfrm>
            <a:off x="4493606" y="4827369"/>
            <a:ext cx="572511" cy="1136936"/>
          </a:xfrm>
          <a:prstGeom prst="rect">
            <a:avLst/>
          </a:prstGeom>
        </p:spPr>
      </p:pic>
      <p:pic>
        <p:nvPicPr>
          <p:cNvPr id="45" name="Picture 44">
            <a:extLst>
              <a:ext uri="{FF2B5EF4-FFF2-40B4-BE49-F238E27FC236}">
                <a16:creationId xmlns:a16="http://schemas.microsoft.com/office/drawing/2014/main" id="{69A0A586-F5EE-FF4F-A456-1927BF201B4B}"/>
              </a:ext>
            </a:extLst>
          </p:cNvPr>
          <p:cNvPicPr>
            <a:picLocks noChangeAspect="1"/>
          </p:cNvPicPr>
          <p:nvPr/>
        </p:nvPicPr>
        <p:blipFill>
          <a:blip r:embed="rId12"/>
          <a:stretch>
            <a:fillRect/>
          </a:stretch>
        </p:blipFill>
        <p:spPr>
          <a:xfrm>
            <a:off x="3695122" y="3357467"/>
            <a:ext cx="583965" cy="1159683"/>
          </a:xfrm>
          <a:prstGeom prst="rect">
            <a:avLst/>
          </a:prstGeom>
        </p:spPr>
      </p:pic>
      <p:pic>
        <p:nvPicPr>
          <p:cNvPr id="46" name="Picture 45">
            <a:extLst>
              <a:ext uri="{FF2B5EF4-FFF2-40B4-BE49-F238E27FC236}">
                <a16:creationId xmlns:a16="http://schemas.microsoft.com/office/drawing/2014/main" id="{3A408C0A-FE17-5746-A63A-DD2C04BDED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465" y="4750987"/>
            <a:ext cx="583965" cy="1159683"/>
          </a:xfrm>
          <a:prstGeom prst="rect">
            <a:avLst/>
          </a:prstGeom>
        </p:spPr>
      </p:pic>
      <p:pic>
        <p:nvPicPr>
          <p:cNvPr id="47" name="Picture 46">
            <a:extLst>
              <a:ext uri="{FF2B5EF4-FFF2-40B4-BE49-F238E27FC236}">
                <a16:creationId xmlns:a16="http://schemas.microsoft.com/office/drawing/2014/main" id="{05D741C3-2464-4140-BF85-A8C5661C7C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4528" y="4741101"/>
            <a:ext cx="551481" cy="1095173"/>
          </a:xfrm>
          <a:prstGeom prst="rect">
            <a:avLst/>
          </a:prstGeom>
        </p:spPr>
      </p:pic>
      <p:pic>
        <p:nvPicPr>
          <p:cNvPr id="48" name="Picture 47">
            <a:extLst>
              <a:ext uri="{FF2B5EF4-FFF2-40B4-BE49-F238E27FC236}">
                <a16:creationId xmlns:a16="http://schemas.microsoft.com/office/drawing/2014/main" id="{7C10C002-8AD3-004D-9AEC-8BF6680F3E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750" y="4736810"/>
            <a:ext cx="545602" cy="1083499"/>
          </a:xfrm>
          <a:prstGeom prst="rect">
            <a:avLst/>
          </a:prstGeom>
        </p:spPr>
      </p:pic>
      <p:pic>
        <p:nvPicPr>
          <p:cNvPr id="49" name="Picture 48">
            <a:extLst>
              <a:ext uri="{FF2B5EF4-FFF2-40B4-BE49-F238E27FC236}">
                <a16:creationId xmlns:a16="http://schemas.microsoft.com/office/drawing/2014/main" id="{141BE73C-8A37-BC47-B698-2CB93F619FF9}"/>
              </a:ext>
            </a:extLst>
          </p:cNvPr>
          <p:cNvPicPr>
            <a:picLocks noChangeAspect="1"/>
          </p:cNvPicPr>
          <p:nvPr/>
        </p:nvPicPr>
        <p:blipFill>
          <a:blip r:embed="rId16"/>
          <a:stretch>
            <a:fillRect/>
          </a:stretch>
        </p:blipFill>
        <p:spPr>
          <a:xfrm>
            <a:off x="3348777" y="4792103"/>
            <a:ext cx="543739" cy="1079797"/>
          </a:xfrm>
          <a:prstGeom prst="rect">
            <a:avLst/>
          </a:prstGeom>
        </p:spPr>
      </p:pic>
      <p:pic>
        <p:nvPicPr>
          <p:cNvPr id="50" name="Picture 49">
            <a:extLst>
              <a:ext uri="{FF2B5EF4-FFF2-40B4-BE49-F238E27FC236}">
                <a16:creationId xmlns:a16="http://schemas.microsoft.com/office/drawing/2014/main" id="{425D4689-D7F0-A445-AA0D-5256E9B8B90F}"/>
              </a:ext>
            </a:extLst>
          </p:cNvPr>
          <p:cNvPicPr>
            <a:picLocks noChangeAspect="1"/>
          </p:cNvPicPr>
          <p:nvPr/>
        </p:nvPicPr>
        <p:blipFill>
          <a:blip r:embed="rId17"/>
          <a:stretch>
            <a:fillRect/>
          </a:stretch>
        </p:blipFill>
        <p:spPr>
          <a:xfrm>
            <a:off x="1664972" y="4736810"/>
            <a:ext cx="545602" cy="1083496"/>
          </a:xfrm>
          <a:prstGeom prst="rect">
            <a:avLst/>
          </a:prstGeom>
        </p:spPr>
      </p:pic>
      <p:pic>
        <p:nvPicPr>
          <p:cNvPr id="51" name="Picture 50">
            <a:extLst>
              <a:ext uri="{FF2B5EF4-FFF2-40B4-BE49-F238E27FC236}">
                <a16:creationId xmlns:a16="http://schemas.microsoft.com/office/drawing/2014/main" id="{BFE42F53-3235-7745-B967-3A5B888767A7}"/>
              </a:ext>
            </a:extLst>
          </p:cNvPr>
          <p:cNvPicPr>
            <a:picLocks noChangeAspect="1"/>
          </p:cNvPicPr>
          <p:nvPr/>
        </p:nvPicPr>
        <p:blipFill>
          <a:blip r:embed="rId18"/>
          <a:stretch>
            <a:fillRect/>
          </a:stretch>
        </p:blipFill>
        <p:spPr>
          <a:xfrm>
            <a:off x="1058867" y="4577138"/>
            <a:ext cx="545603" cy="1083499"/>
          </a:xfrm>
          <a:prstGeom prst="rect">
            <a:avLst/>
          </a:prstGeom>
        </p:spPr>
      </p:pic>
      <p:pic>
        <p:nvPicPr>
          <p:cNvPr id="52" name="Picture 51">
            <a:extLst>
              <a:ext uri="{FF2B5EF4-FFF2-40B4-BE49-F238E27FC236}">
                <a16:creationId xmlns:a16="http://schemas.microsoft.com/office/drawing/2014/main" id="{15D32BB6-9A49-ED46-AA6F-0C35A7C02C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53578" y="4517150"/>
            <a:ext cx="583685" cy="115912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FDE886D-F844-0F44-A8F0-82DCE3E226A0}"/>
                  </a:ext>
                </a:extLst>
              </p:cNvPr>
              <p:cNvSpPr txBox="1"/>
              <p:nvPr/>
            </p:nvSpPr>
            <p:spPr>
              <a:xfrm>
                <a:off x="4507778" y="6025083"/>
                <a:ext cx="857536" cy="184666"/>
              </a:xfrm>
              <a:prstGeom prst="rect">
                <a:avLst/>
              </a:prstGeom>
              <a:noFill/>
            </p:spPr>
            <p:txBody>
              <a:bodyPr wrap="square" rtlCol="0">
                <a:spAutoFit/>
              </a:bodyPr>
              <a:lstStyle/>
              <a:p>
                <a:r>
                  <a:rPr lang="da-DK" sz="600" dirty="0"/>
                  <a:t>I1:E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=−1.864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3" name="TextBox 52">
                <a:extLst>
                  <a:ext uri="{FF2B5EF4-FFF2-40B4-BE49-F238E27FC236}">
                    <a16:creationId xmlns:a16="http://schemas.microsoft.com/office/drawing/2014/main" id="{FFDE886D-F844-0F44-A8F0-82DCE3E226A0}"/>
                  </a:ext>
                </a:extLst>
              </p:cNvPr>
              <p:cNvSpPr txBox="1">
                <a:spLocks noRot="1" noChangeAspect="1" noMove="1" noResize="1" noEditPoints="1" noAdjustHandles="1" noChangeArrowheads="1" noChangeShapeType="1" noTextEdit="1"/>
              </p:cNvSpPr>
              <p:nvPr/>
            </p:nvSpPr>
            <p:spPr>
              <a:xfrm>
                <a:off x="4507778" y="6025083"/>
                <a:ext cx="857536" cy="1846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24279B-C4FF-B244-87AF-CF1DE3742122}"/>
                  </a:ext>
                </a:extLst>
              </p:cNvPr>
              <p:cNvSpPr txBox="1"/>
              <p:nvPr/>
            </p:nvSpPr>
            <p:spPr>
              <a:xfrm>
                <a:off x="3842742" y="5930043"/>
                <a:ext cx="857536" cy="184666"/>
              </a:xfrm>
              <a:prstGeom prst="rect">
                <a:avLst/>
              </a:prstGeom>
              <a:noFill/>
            </p:spPr>
            <p:txBody>
              <a:bodyPr wrap="square" rtlCol="0">
                <a:spAutoFit/>
              </a:bodyPr>
              <a:lstStyle/>
              <a:p>
                <a:r>
                  <a:rPr lang="da-DK" sz="600" dirty="0"/>
                  <a:t>I2:E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=−1.816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4" name="TextBox 53">
                <a:extLst>
                  <a:ext uri="{FF2B5EF4-FFF2-40B4-BE49-F238E27FC236}">
                    <a16:creationId xmlns:a16="http://schemas.microsoft.com/office/drawing/2014/main" id="{9524279B-C4FF-B244-87AF-CF1DE3742122}"/>
                  </a:ext>
                </a:extLst>
              </p:cNvPr>
              <p:cNvSpPr txBox="1">
                <a:spLocks noRot="1" noChangeAspect="1" noMove="1" noResize="1" noEditPoints="1" noAdjustHandles="1" noChangeArrowheads="1" noChangeShapeType="1" noTextEdit="1"/>
              </p:cNvSpPr>
              <p:nvPr/>
            </p:nvSpPr>
            <p:spPr>
              <a:xfrm>
                <a:off x="3842742" y="5930043"/>
                <a:ext cx="857536" cy="184666"/>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FA701AB-33FF-E04B-862A-B2131A31DDB9}"/>
                  </a:ext>
                </a:extLst>
              </p:cNvPr>
              <p:cNvSpPr txBox="1"/>
              <p:nvPr/>
            </p:nvSpPr>
            <p:spPr>
              <a:xfrm>
                <a:off x="3260364" y="6060361"/>
                <a:ext cx="857536" cy="184666"/>
              </a:xfrm>
              <a:prstGeom prst="rect">
                <a:avLst/>
              </a:prstGeom>
              <a:noFill/>
            </p:spPr>
            <p:txBody>
              <a:bodyPr wrap="square" rtlCol="0">
                <a:spAutoFit/>
              </a:bodyPr>
              <a:lstStyle/>
              <a:p>
                <a:r>
                  <a:rPr lang="da-DK" sz="600" dirty="0"/>
                  <a:t>I3:E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=−1.809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5" name="TextBox 54">
                <a:extLst>
                  <a:ext uri="{FF2B5EF4-FFF2-40B4-BE49-F238E27FC236}">
                    <a16:creationId xmlns:a16="http://schemas.microsoft.com/office/drawing/2014/main" id="{4FA701AB-33FF-E04B-862A-B2131A31DDB9}"/>
                  </a:ext>
                </a:extLst>
              </p:cNvPr>
              <p:cNvSpPr txBox="1">
                <a:spLocks noRot="1" noChangeAspect="1" noMove="1" noResize="1" noEditPoints="1" noAdjustHandles="1" noChangeArrowheads="1" noChangeShapeType="1" noTextEdit="1"/>
              </p:cNvSpPr>
              <p:nvPr/>
            </p:nvSpPr>
            <p:spPr>
              <a:xfrm>
                <a:off x="3260364" y="6060361"/>
                <a:ext cx="857536" cy="18466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659A13D-3FC6-994F-9485-35D823E6BECD}"/>
                  </a:ext>
                </a:extLst>
              </p:cNvPr>
              <p:cNvSpPr txBox="1"/>
              <p:nvPr/>
            </p:nvSpPr>
            <p:spPr>
              <a:xfrm>
                <a:off x="2698110" y="5895135"/>
                <a:ext cx="857536" cy="184666"/>
              </a:xfrm>
              <a:prstGeom prst="rect">
                <a:avLst/>
              </a:prstGeom>
              <a:noFill/>
            </p:spPr>
            <p:txBody>
              <a:bodyPr wrap="square" rtlCol="0">
                <a:spAutoFit/>
              </a:bodyPr>
              <a:lstStyle/>
              <a:p>
                <a:r>
                  <a:rPr lang="da-DK" sz="600" dirty="0"/>
                  <a:t>I4:E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=−1.709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6" name="TextBox 55">
                <a:extLst>
                  <a:ext uri="{FF2B5EF4-FFF2-40B4-BE49-F238E27FC236}">
                    <a16:creationId xmlns:a16="http://schemas.microsoft.com/office/drawing/2014/main" id="{3659A13D-3FC6-994F-9485-35D823E6BECD}"/>
                  </a:ext>
                </a:extLst>
              </p:cNvPr>
              <p:cNvSpPr txBox="1">
                <a:spLocks noRot="1" noChangeAspect="1" noMove="1" noResize="1" noEditPoints="1" noAdjustHandles="1" noChangeArrowheads="1" noChangeShapeType="1" noTextEdit="1"/>
              </p:cNvSpPr>
              <p:nvPr/>
            </p:nvSpPr>
            <p:spPr>
              <a:xfrm>
                <a:off x="2698110" y="5895135"/>
                <a:ext cx="857536" cy="18466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C3D709C-8D79-DF43-AAFA-334E62E4E15F}"/>
                  </a:ext>
                </a:extLst>
              </p:cNvPr>
              <p:cNvSpPr txBox="1"/>
              <p:nvPr/>
            </p:nvSpPr>
            <p:spPr>
              <a:xfrm>
                <a:off x="2163927" y="6033612"/>
                <a:ext cx="857536" cy="184666"/>
              </a:xfrm>
              <a:prstGeom prst="rect">
                <a:avLst/>
              </a:prstGeom>
              <a:noFill/>
            </p:spPr>
            <p:txBody>
              <a:bodyPr wrap="square" rtlCol="0">
                <a:spAutoFit/>
              </a:bodyPr>
              <a:lstStyle/>
              <a:p>
                <a:r>
                  <a:rPr lang="da-DK" sz="600" dirty="0"/>
                  <a:t>I5:E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=−1.698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7" name="TextBox 56">
                <a:extLst>
                  <a:ext uri="{FF2B5EF4-FFF2-40B4-BE49-F238E27FC236}">
                    <a16:creationId xmlns:a16="http://schemas.microsoft.com/office/drawing/2014/main" id="{6C3D709C-8D79-DF43-AAFA-334E62E4E15F}"/>
                  </a:ext>
                </a:extLst>
              </p:cNvPr>
              <p:cNvSpPr txBox="1">
                <a:spLocks noRot="1" noChangeAspect="1" noMove="1" noResize="1" noEditPoints="1" noAdjustHandles="1" noChangeArrowheads="1" noChangeShapeType="1" noTextEdit="1"/>
              </p:cNvSpPr>
              <p:nvPr/>
            </p:nvSpPr>
            <p:spPr>
              <a:xfrm>
                <a:off x="2163927" y="6033612"/>
                <a:ext cx="857536" cy="18466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A8958E-E7F7-554E-99DF-4E033290619E}"/>
                  </a:ext>
                </a:extLst>
              </p:cNvPr>
              <p:cNvSpPr txBox="1"/>
              <p:nvPr/>
            </p:nvSpPr>
            <p:spPr>
              <a:xfrm>
                <a:off x="1573483" y="5853434"/>
                <a:ext cx="857536" cy="184666"/>
              </a:xfrm>
              <a:prstGeom prst="rect">
                <a:avLst/>
              </a:prstGeom>
              <a:noFill/>
            </p:spPr>
            <p:txBody>
              <a:bodyPr wrap="square" rtlCol="0">
                <a:spAutoFit/>
              </a:bodyPr>
              <a:lstStyle/>
              <a:p>
                <a:r>
                  <a:rPr lang="da-DK" sz="600" dirty="0"/>
                  <a:t>I6:E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=−1.693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8" name="TextBox 57">
                <a:extLst>
                  <a:ext uri="{FF2B5EF4-FFF2-40B4-BE49-F238E27FC236}">
                    <a16:creationId xmlns:a16="http://schemas.microsoft.com/office/drawing/2014/main" id="{2BA8958E-E7F7-554E-99DF-4E033290619E}"/>
                  </a:ext>
                </a:extLst>
              </p:cNvPr>
              <p:cNvSpPr txBox="1">
                <a:spLocks noRot="1" noChangeAspect="1" noMove="1" noResize="1" noEditPoints="1" noAdjustHandles="1" noChangeArrowheads="1" noChangeShapeType="1" noTextEdit="1"/>
              </p:cNvSpPr>
              <p:nvPr/>
            </p:nvSpPr>
            <p:spPr>
              <a:xfrm>
                <a:off x="1573483" y="5853434"/>
                <a:ext cx="857536" cy="184666"/>
              </a:xfrm>
              <a:prstGeom prst="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8A3EFF-1DAF-AE49-BEEC-7FD17E6F1FFE}"/>
                  </a:ext>
                </a:extLst>
              </p:cNvPr>
              <p:cNvSpPr txBox="1"/>
              <p:nvPr/>
            </p:nvSpPr>
            <p:spPr>
              <a:xfrm>
                <a:off x="793260" y="5662424"/>
                <a:ext cx="857536" cy="184666"/>
              </a:xfrm>
              <a:prstGeom prst="rect">
                <a:avLst/>
              </a:prstGeom>
              <a:noFill/>
            </p:spPr>
            <p:txBody>
              <a:bodyPr wrap="square" rtlCol="0">
                <a:spAutoFit/>
              </a:bodyPr>
              <a:lstStyle/>
              <a:p>
                <a:r>
                  <a:rPr lang="da-DK" sz="600" dirty="0"/>
                  <a:t>I8:E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=−1.637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59" name="TextBox 58">
                <a:extLst>
                  <a:ext uri="{FF2B5EF4-FFF2-40B4-BE49-F238E27FC236}">
                    <a16:creationId xmlns:a16="http://schemas.microsoft.com/office/drawing/2014/main" id="{638A3EFF-1DAF-AE49-BEEC-7FD17E6F1FFE}"/>
                  </a:ext>
                </a:extLst>
              </p:cNvPr>
              <p:cNvSpPr txBox="1">
                <a:spLocks noRot="1" noChangeAspect="1" noMove="1" noResize="1" noEditPoints="1" noAdjustHandles="1" noChangeArrowheads="1" noChangeShapeType="1" noTextEdit="1"/>
              </p:cNvSpPr>
              <p:nvPr/>
            </p:nvSpPr>
            <p:spPr>
              <a:xfrm>
                <a:off x="793260" y="5662424"/>
                <a:ext cx="857536" cy="184666"/>
              </a:xfrm>
              <a:prstGeom prst="rect">
                <a:avLst/>
              </a:prstGeom>
              <a:blipFill>
                <a:blip r:embed="rId2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1734BC-8808-FB4A-84AD-97F60DA86BCB}"/>
                  </a:ext>
                </a:extLst>
              </p:cNvPr>
              <p:cNvSpPr txBox="1"/>
              <p:nvPr/>
            </p:nvSpPr>
            <p:spPr>
              <a:xfrm>
                <a:off x="5130294" y="5674984"/>
                <a:ext cx="857536" cy="184666"/>
              </a:xfrm>
              <a:prstGeom prst="rect">
                <a:avLst/>
              </a:prstGeom>
              <a:noFill/>
            </p:spPr>
            <p:txBody>
              <a:bodyPr wrap="square" rtlCol="0">
                <a:spAutoFit/>
              </a:bodyPr>
              <a:lstStyle/>
              <a:p>
                <a:r>
                  <a:rPr lang="da-DK" sz="600" dirty="0"/>
                  <a:t>I7:E</a:t>
                </a:r>
                <a14:m>
                  <m:oMath xmlns:m="http://schemas.openxmlformats.org/officeDocument/2006/math">
                    <m:r>
                      <m:rPr>
                        <m:sty m:val="p"/>
                      </m:rPr>
                      <a:rPr lang="en-US" sz="600" b="0" i="0" baseline="-25000" smtClean="0">
                        <a:latin typeface="Cambria Math" panose="02040503050406030204" pitchFamily="18" charset="0"/>
                        <a:ea typeface="Cambria Math" panose="02040503050406030204" pitchFamily="18" charset="0"/>
                      </a:rPr>
                      <m:t>bind</m:t>
                    </m:r>
                    <m:r>
                      <a:rPr lang="en-US" sz="600" b="0" i="1" smtClean="0">
                        <a:latin typeface="Cambria Math" panose="02040503050406030204" pitchFamily="18" charset="0"/>
                        <a:ea typeface="Cambria Math" panose="02040503050406030204" pitchFamily="18" charset="0"/>
                      </a:rPr>
                      <m:t>=−1.646 </m:t>
                    </m:r>
                    <m:r>
                      <a:rPr lang="en-US" sz="600" b="0" i="1" smtClean="0">
                        <a:latin typeface="Cambria Math" panose="02040503050406030204" pitchFamily="18" charset="0"/>
                        <a:ea typeface="Cambria Math" panose="02040503050406030204" pitchFamily="18" charset="0"/>
                      </a:rPr>
                      <m:t>𝑒𝑉</m:t>
                    </m:r>
                  </m:oMath>
                </a14:m>
                <a:endParaRPr lang="da-DK" sz="600" dirty="0"/>
              </a:p>
            </p:txBody>
          </p:sp>
        </mc:Choice>
        <mc:Fallback xmlns="">
          <p:sp>
            <p:nvSpPr>
              <p:cNvPr id="60" name="TextBox 59">
                <a:extLst>
                  <a:ext uri="{FF2B5EF4-FFF2-40B4-BE49-F238E27FC236}">
                    <a16:creationId xmlns:a16="http://schemas.microsoft.com/office/drawing/2014/main" id="{1C1734BC-8808-FB4A-84AD-97F60DA86BCB}"/>
                  </a:ext>
                </a:extLst>
              </p:cNvPr>
              <p:cNvSpPr txBox="1">
                <a:spLocks noRot="1" noChangeAspect="1" noMove="1" noResize="1" noEditPoints="1" noAdjustHandles="1" noChangeArrowheads="1" noChangeShapeType="1" noTextEdit="1"/>
              </p:cNvSpPr>
              <p:nvPr/>
            </p:nvSpPr>
            <p:spPr>
              <a:xfrm>
                <a:off x="5130294" y="5674984"/>
                <a:ext cx="857536" cy="184666"/>
              </a:xfrm>
              <a:prstGeom prst="rect">
                <a:avLst/>
              </a:prstGeom>
              <a:blipFill>
                <a:blip r:embed="rId2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0AC3211-F468-444A-BF16-58F471EB990F}"/>
                  </a:ext>
                </a:extLst>
              </p:cNvPr>
              <p:cNvSpPr txBox="1"/>
              <p:nvPr/>
            </p:nvSpPr>
            <p:spPr>
              <a:xfrm>
                <a:off x="4980194" y="4208937"/>
                <a:ext cx="973176"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=−0.780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1" name="TextBox 60">
                <a:extLst>
                  <a:ext uri="{FF2B5EF4-FFF2-40B4-BE49-F238E27FC236}">
                    <a16:creationId xmlns:a16="http://schemas.microsoft.com/office/drawing/2014/main" id="{60AC3211-F468-444A-BF16-58F471EB990F}"/>
                  </a:ext>
                </a:extLst>
              </p:cNvPr>
              <p:cNvSpPr txBox="1">
                <a:spLocks noRot="1" noChangeAspect="1" noMove="1" noResize="1" noEditPoints="1" noAdjustHandles="1" noChangeArrowheads="1" noChangeShapeType="1" noTextEdit="1"/>
              </p:cNvSpPr>
              <p:nvPr/>
            </p:nvSpPr>
            <p:spPr>
              <a:xfrm>
                <a:off x="4980194" y="4208937"/>
                <a:ext cx="973176" cy="200055"/>
              </a:xfrm>
              <a:prstGeom prst="rect">
                <a:avLst/>
              </a:prstGeom>
              <a:blipFill>
                <a:blip r:embed="rId2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4DBF6F-B7FE-2245-A34E-AEFFA515AC8A}"/>
                  </a:ext>
                </a:extLst>
              </p:cNvPr>
              <p:cNvSpPr txBox="1"/>
              <p:nvPr/>
            </p:nvSpPr>
            <p:spPr>
              <a:xfrm>
                <a:off x="2620314" y="4585424"/>
                <a:ext cx="1007861" cy="200055"/>
              </a:xfrm>
              <a:prstGeom prst="rect">
                <a:avLst/>
              </a:prstGeom>
              <a:noFill/>
            </p:spPr>
            <p:txBody>
              <a:bodyPr wrap="square" rtlCol="0">
                <a:spAutoFit/>
              </a:bodyPr>
              <a:lstStyle/>
              <a:p>
                <a:r>
                  <a:rPr lang="da-DK" sz="700" dirty="0"/>
                  <a:t>I1:E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=−0.950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2" name="TextBox 61">
                <a:extLst>
                  <a:ext uri="{FF2B5EF4-FFF2-40B4-BE49-F238E27FC236}">
                    <a16:creationId xmlns:a16="http://schemas.microsoft.com/office/drawing/2014/main" id="{AD4DBF6F-B7FE-2245-A34E-AEFFA515AC8A}"/>
                  </a:ext>
                </a:extLst>
              </p:cNvPr>
              <p:cNvSpPr txBox="1">
                <a:spLocks noRot="1" noChangeAspect="1" noMove="1" noResize="1" noEditPoints="1" noAdjustHandles="1" noChangeArrowheads="1" noChangeShapeType="1" noTextEdit="1"/>
              </p:cNvSpPr>
              <p:nvPr/>
            </p:nvSpPr>
            <p:spPr>
              <a:xfrm>
                <a:off x="2620314" y="4585424"/>
                <a:ext cx="1007861" cy="20005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B7648AA-C2C2-094F-AD97-A46B104E837C}"/>
                  </a:ext>
                </a:extLst>
              </p:cNvPr>
              <p:cNvSpPr txBox="1"/>
              <p:nvPr/>
            </p:nvSpPr>
            <p:spPr>
              <a:xfrm>
                <a:off x="645086" y="4447117"/>
                <a:ext cx="1007861" cy="200055"/>
              </a:xfrm>
              <a:prstGeom prst="rect">
                <a:avLst/>
              </a:prstGeom>
              <a:noFill/>
            </p:spPr>
            <p:txBody>
              <a:bodyPr wrap="square" rtlCol="0">
                <a:spAutoFit/>
              </a:bodyPr>
              <a:lstStyle/>
              <a:p>
                <a:r>
                  <a:rPr lang="da-DK" sz="700" dirty="0"/>
                  <a:t>I5:E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=−0.871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3" name="TextBox 62">
                <a:extLst>
                  <a:ext uri="{FF2B5EF4-FFF2-40B4-BE49-F238E27FC236}">
                    <a16:creationId xmlns:a16="http://schemas.microsoft.com/office/drawing/2014/main" id="{6B7648AA-C2C2-094F-AD97-A46B104E837C}"/>
                  </a:ext>
                </a:extLst>
              </p:cNvPr>
              <p:cNvSpPr txBox="1">
                <a:spLocks noRot="1" noChangeAspect="1" noMove="1" noResize="1" noEditPoints="1" noAdjustHandles="1" noChangeArrowheads="1" noChangeShapeType="1" noTextEdit="1"/>
              </p:cNvSpPr>
              <p:nvPr/>
            </p:nvSpPr>
            <p:spPr>
              <a:xfrm>
                <a:off x="645086" y="4447117"/>
                <a:ext cx="1007861" cy="200055"/>
              </a:xfrm>
              <a:prstGeom prst="rect">
                <a:avLst/>
              </a:prstGeom>
              <a:blipFill>
                <a:blip r:embed="rId3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725676-C077-1347-BDBF-52F857E37F9B}"/>
                  </a:ext>
                </a:extLst>
              </p:cNvPr>
              <p:cNvSpPr txBox="1"/>
              <p:nvPr/>
            </p:nvSpPr>
            <p:spPr>
              <a:xfrm>
                <a:off x="1510279" y="4580013"/>
                <a:ext cx="1007861" cy="200055"/>
              </a:xfrm>
              <a:prstGeom prst="rect">
                <a:avLst/>
              </a:prstGeom>
              <a:noFill/>
            </p:spPr>
            <p:txBody>
              <a:bodyPr wrap="square" rtlCol="0">
                <a:spAutoFit/>
              </a:bodyPr>
              <a:lstStyle/>
              <a:p>
                <a:r>
                  <a:rPr lang="da-DK" sz="700" dirty="0"/>
                  <a:t>I3:E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=−0.944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4" name="TextBox 63">
                <a:extLst>
                  <a:ext uri="{FF2B5EF4-FFF2-40B4-BE49-F238E27FC236}">
                    <a16:creationId xmlns:a16="http://schemas.microsoft.com/office/drawing/2014/main" id="{6B725676-C077-1347-BDBF-52F857E37F9B}"/>
                  </a:ext>
                </a:extLst>
              </p:cNvPr>
              <p:cNvSpPr txBox="1">
                <a:spLocks noRot="1" noChangeAspect="1" noMove="1" noResize="1" noEditPoints="1" noAdjustHandles="1" noChangeArrowheads="1" noChangeShapeType="1" noTextEdit="1"/>
              </p:cNvSpPr>
              <p:nvPr/>
            </p:nvSpPr>
            <p:spPr>
              <a:xfrm>
                <a:off x="1510279" y="4580013"/>
                <a:ext cx="1007861" cy="200055"/>
              </a:xfrm>
              <a:prstGeom prst="rect">
                <a:avLst/>
              </a:prstGeom>
              <a:blipFill>
                <a:blip r:embed="rId31"/>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2CB21A-90F5-F74E-AD37-A4B249D86BA1}"/>
                  </a:ext>
                </a:extLst>
              </p:cNvPr>
              <p:cNvSpPr txBox="1"/>
              <p:nvPr/>
            </p:nvSpPr>
            <p:spPr>
              <a:xfrm>
                <a:off x="3618356" y="4479985"/>
                <a:ext cx="973176" cy="200055"/>
              </a:xfrm>
              <a:prstGeom prst="rect">
                <a:avLst/>
              </a:prstGeom>
              <a:noFill/>
            </p:spPr>
            <p:txBody>
              <a:bodyPr wrap="square" rtlCol="0">
                <a:spAutoFit/>
              </a:bodyPr>
              <a:lstStyle/>
              <a:p>
                <a:r>
                  <a:rPr lang="da-DK" sz="700" dirty="0"/>
                  <a:t>I4:E</a:t>
                </a:r>
                <a14:m>
                  <m:oMath xmlns:m="http://schemas.openxmlformats.org/officeDocument/2006/math">
                    <m:r>
                      <m:rPr>
                        <m:sty m:val="p"/>
                      </m:rPr>
                      <a:rPr lang="en-US" sz="700" b="0" i="0" baseline="-25000" smtClean="0">
                        <a:latin typeface="Cambria Math" panose="02040503050406030204" pitchFamily="18" charset="0"/>
                        <a:ea typeface="Cambria Math" panose="02040503050406030204" pitchFamily="18" charset="0"/>
                      </a:rPr>
                      <m:t>bind</m:t>
                    </m:r>
                    <m:r>
                      <a:rPr lang="en-US" sz="700" b="0" i="1" smtClean="0">
                        <a:latin typeface="Cambria Math" panose="02040503050406030204" pitchFamily="18" charset="0"/>
                        <a:ea typeface="Cambria Math" panose="02040503050406030204" pitchFamily="18" charset="0"/>
                      </a:rPr>
                      <m:t>=−0.881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5" name="TextBox 64">
                <a:extLst>
                  <a:ext uri="{FF2B5EF4-FFF2-40B4-BE49-F238E27FC236}">
                    <a16:creationId xmlns:a16="http://schemas.microsoft.com/office/drawing/2014/main" id="{B22CB21A-90F5-F74E-AD37-A4B249D86BA1}"/>
                  </a:ext>
                </a:extLst>
              </p:cNvPr>
              <p:cNvSpPr txBox="1">
                <a:spLocks noRot="1" noChangeAspect="1" noMove="1" noResize="1" noEditPoints="1" noAdjustHandles="1" noChangeArrowheads="1" noChangeShapeType="1" noTextEdit="1"/>
              </p:cNvSpPr>
              <p:nvPr/>
            </p:nvSpPr>
            <p:spPr>
              <a:xfrm>
                <a:off x="3618356" y="4479985"/>
                <a:ext cx="973176" cy="20005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38BC2F9-9E3E-5F48-BE9A-8B4D840C3122}"/>
                  </a:ext>
                </a:extLst>
              </p:cNvPr>
              <p:cNvSpPr txBox="1"/>
              <p:nvPr/>
            </p:nvSpPr>
            <p:spPr>
              <a:xfrm>
                <a:off x="1573483" y="2542777"/>
                <a:ext cx="866071" cy="200055"/>
              </a:xfrm>
              <a:prstGeom prst="rect">
                <a:avLst/>
              </a:prstGeom>
              <a:noFill/>
            </p:spPr>
            <p:txBody>
              <a:bodyPr wrap="none" rtlCol="0">
                <a:spAutoFit/>
              </a:bodyPr>
              <a:lstStyle/>
              <a:p>
                <a:r>
                  <a:rPr lang="da-DK" sz="700" dirty="0"/>
                  <a:t>I2: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=0.127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6" name="TextBox 65">
                <a:extLst>
                  <a:ext uri="{FF2B5EF4-FFF2-40B4-BE49-F238E27FC236}">
                    <a16:creationId xmlns:a16="http://schemas.microsoft.com/office/drawing/2014/main" id="{D38BC2F9-9E3E-5F48-BE9A-8B4D840C3122}"/>
                  </a:ext>
                </a:extLst>
              </p:cNvPr>
              <p:cNvSpPr txBox="1">
                <a:spLocks noRot="1" noChangeAspect="1" noMove="1" noResize="1" noEditPoints="1" noAdjustHandles="1" noChangeArrowheads="1" noChangeShapeType="1" noTextEdit="1"/>
              </p:cNvSpPr>
              <p:nvPr/>
            </p:nvSpPr>
            <p:spPr>
              <a:xfrm>
                <a:off x="1573483" y="2542777"/>
                <a:ext cx="866071" cy="20005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CDD24F7-2596-4A4E-AEFF-FFEF63D35303}"/>
                  </a:ext>
                </a:extLst>
              </p:cNvPr>
              <p:cNvSpPr txBox="1"/>
              <p:nvPr/>
            </p:nvSpPr>
            <p:spPr>
              <a:xfrm>
                <a:off x="2241998" y="2446913"/>
                <a:ext cx="866071" cy="200055"/>
              </a:xfrm>
              <a:prstGeom prst="rect">
                <a:avLst/>
              </a:prstGeom>
              <a:noFill/>
            </p:spPr>
            <p:txBody>
              <a:bodyPr wrap="none" rtlCol="0">
                <a:spAutoFit/>
              </a:bodyPr>
              <a:lstStyle/>
              <a:p>
                <a:r>
                  <a:rPr lang="da-DK" sz="700" dirty="0"/>
                  <a:t>I3: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=0.131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7" name="TextBox 66">
                <a:extLst>
                  <a:ext uri="{FF2B5EF4-FFF2-40B4-BE49-F238E27FC236}">
                    <a16:creationId xmlns:a16="http://schemas.microsoft.com/office/drawing/2014/main" id="{3CDD24F7-2596-4A4E-AEFF-FFEF63D35303}"/>
                  </a:ext>
                </a:extLst>
              </p:cNvPr>
              <p:cNvSpPr txBox="1">
                <a:spLocks noRot="1" noChangeAspect="1" noMove="1" noResize="1" noEditPoints="1" noAdjustHandles="1" noChangeArrowheads="1" noChangeShapeType="1" noTextEdit="1"/>
              </p:cNvSpPr>
              <p:nvPr/>
            </p:nvSpPr>
            <p:spPr>
              <a:xfrm>
                <a:off x="2241998" y="2446913"/>
                <a:ext cx="866071" cy="200055"/>
              </a:xfrm>
              <a:prstGeom prst="rect">
                <a:avLst/>
              </a:prstGeom>
              <a:blipFill>
                <a:blip r:embed="rId3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ECBC7E5-25DF-B341-9C75-371E79372ACA}"/>
                  </a:ext>
                </a:extLst>
              </p:cNvPr>
              <p:cNvSpPr txBox="1"/>
              <p:nvPr/>
            </p:nvSpPr>
            <p:spPr>
              <a:xfrm>
                <a:off x="5012384" y="1801448"/>
                <a:ext cx="866071" cy="200055"/>
              </a:xfrm>
              <a:prstGeom prst="rect">
                <a:avLst/>
              </a:prstGeom>
              <a:noFill/>
            </p:spPr>
            <p:txBody>
              <a:bodyPr wrap="none" rtlCol="0">
                <a:spAutoFit/>
              </a:bodyPr>
              <a:lstStyle/>
              <a:p>
                <a:r>
                  <a:rPr lang="da-DK" sz="700" dirty="0"/>
                  <a:t>I4: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=0.257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8" name="TextBox 67">
                <a:extLst>
                  <a:ext uri="{FF2B5EF4-FFF2-40B4-BE49-F238E27FC236}">
                    <a16:creationId xmlns:a16="http://schemas.microsoft.com/office/drawing/2014/main" id="{DECBC7E5-25DF-B341-9C75-371E79372ACA}"/>
                  </a:ext>
                </a:extLst>
              </p:cNvPr>
              <p:cNvSpPr txBox="1">
                <a:spLocks noRot="1" noChangeAspect="1" noMove="1" noResize="1" noEditPoints="1" noAdjustHandles="1" noChangeArrowheads="1" noChangeShapeType="1" noTextEdit="1"/>
              </p:cNvSpPr>
              <p:nvPr/>
            </p:nvSpPr>
            <p:spPr>
              <a:xfrm>
                <a:off x="5012384" y="1801448"/>
                <a:ext cx="866071" cy="200055"/>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E3D6333-BBA9-1747-A516-797195DEF571}"/>
                  </a:ext>
                </a:extLst>
              </p:cNvPr>
              <p:cNvSpPr txBox="1"/>
              <p:nvPr/>
            </p:nvSpPr>
            <p:spPr>
              <a:xfrm>
                <a:off x="471160" y="3354867"/>
                <a:ext cx="866071" cy="200055"/>
              </a:xfrm>
              <a:prstGeom prst="rect">
                <a:avLst/>
              </a:prstGeom>
              <a:noFill/>
            </p:spPr>
            <p:txBody>
              <a:bodyPr wrap="none" rtlCol="0">
                <a:spAutoFit/>
              </a:bodyPr>
              <a:lstStyle/>
              <a:p>
                <a:r>
                  <a:rPr lang="da-DK" sz="700" dirty="0"/>
                  <a:t>I1: </a:t>
                </a:r>
                <a14:m>
                  <m:oMath xmlns:m="http://schemas.openxmlformats.org/officeDocument/2006/math">
                    <m:r>
                      <a:rPr lang="da-DK" sz="70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=0.000 </m:t>
                    </m:r>
                    <m:r>
                      <a:rPr lang="en-US" sz="700" b="0" i="1" smtClean="0">
                        <a:latin typeface="Cambria Math" panose="02040503050406030204" pitchFamily="18" charset="0"/>
                        <a:ea typeface="Cambria Math" panose="02040503050406030204" pitchFamily="18" charset="0"/>
                      </a:rPr>
                      <m:t>𝑒𝑉</m:t>
                    </m:r>
                  </m:oMath>
                </a14:m>
                <a:endParaRPr lang="da-DK" sz="700" dirty="0"/>
              </a:p>
            </p:txBody>
          </p:sp>
        </mc:Choice>
        <mc:Fallback xmlns="">
          <p:sp>
            <p:nvSpPr>
              <p:cNvPr id="69" name="TextBox 68">
                <a:extLst>
                  <a:ext uri="{FF2B5EF4-FFF2-40B4-BE49-F238E27FC236}">
                    <a16:creationId xmlns:a16="http://schemas.microsoft.com/office/drawing/2014/main" id="{5E3D6333-BBA9-1747-A516-797195DEF571}"/>
                  </a:ext>
                </a:extLst>
              </p:cNvPr>
              <p:cNvSpPr txBox="1">
                <a:spLocks noRot="1" noChangeAspect="1" noMove="1" noResize="1" noEditPoints="1" noAdjustHandles="1" noChangeArrowheads="1" noChangeShapeType="1" noTextEdit="1"/>
              </p:cNvSpPr>
              <p:nvPr/>
            </p:nvSpPr>
            <p:spPr>
              <a:xfrm>
                <a:off x="471160" y="3354867"/>
                <a:ext cx="866071" cy="200055"/>
              </a:xfrm>
              <a:prstGeom prst="rect">
                <a:avLst/>
              </a:prstGeom>
              <a:blipFill>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0420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009F-8254-6548-9194-757738801074}"/>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5" name="Picture 4">
            <a:extLst>
              <a:ext uri="{FF2B5EF4-FFF2-40B4-BE49-F238E27FC236}">
                <a16:creationId xmlns:a16="http://schemas.microsoft.com/office/drawing/2014/main" id="{851219AF-B490-FC4A-886C-30C158D6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688" y="1184399"/>
            <a:ext cx="7203335" cy="5406406"/>
          </a:xfrm>
          <a:prstGeom prst="rect">
            <a:avLst/>
          </a:prstGeom>
        </p:spPr>
      </p:pic>
    </p:spTree>
    <p:extLst>
      <p:ext uri="{BB962C8B-B14F-4D97-AF65-F5344CB8AC3E}">
        <p14:creationId xmlns:p14="http://schemas.microsoft.com/office/powerpoint/2010/main" val="3158673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D3B525-C970-7445-BC89-75E0062A76EB}"/>
              </a:ext>
            </a:extLst>
          </p:cNvPr>
          <p:cNvSpPr>
            <a:spLocks noGrp="1"/>
          </p:cNvSpPr>
          <p:nvPr>
            <p:ph type="title"/>
          </p:nvPr>
        </p:nvSpPr>
        <p:spPr>
          <a:xfrm>
            <a:off x="3913909" y="210746"/>
            <a:ext cx="4090060" cy="763031"/>
          </a:xfrm>
          <a:solidFill>
            <a:schemeClr val="accent1"/>
          </a:solidFill>
        </p:spPr>
        <p:txBody>
          <a:bodyPr/>
          <a:lstStyle/>
          <a:p>
            <a:r>
              <a:rPr lang="en-US" dirty="0">
                <a:solidFill>
                  <a:srgbClr val="FF0000"/>
                </a:solidFill>
              </a:rPr>
              <a:t>Density of States</a:t>
            </a:r>
          </a:p>
        </p:txBody>
      </p:sp>
      <p:pic>
        <p:nvPicPr>
          <p:cNvPr id="16" name="Picture 15">
            <a:extLst>
              <a:ext uri="{FF2B5EF4-FFF2-40B4-BE49-F238E27FC236}">
                <a16:creationId xmlns:a16="http://schemas.microsoft.com/office/drawing/2014/main" id="{019A4A76-2643-3C4D-A649-16D51A679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231" y="1208149"/>
            <a:ext cx="7275285" cy="5472280"/>
          </a:xfrm>
          <a:prstGeom prst="rect">
            <a:avLst/>
          </a:prstGeom>
        </p:spPr>
      </p:pic>
    </p:spTree>
    <p:extLst>
      <p:ext uri="{BB962C8B-B14F-4D97-AF65-F5344CB8AC3E}">
        <p14:creationId xmlns:p14="http://schemas.microsoft.com/office/powerpoint/2010/main" val="873093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3238-8EE9-BF4F-A8DD-9E34ADFA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6" y="394040"/>
            <a:ext cx="8579062" cy="6238328"/>
          </a:xfrm>
          <a:prstGeom prst="rect">
            <a:avLst/>
          </a:prstGeom>
        </p:spPr>
      </p:pic>
    </p:spTree>
    <p:extLst>
      <p:ext uri="{BB962C8B-B14F-4D97-AF65-F5344CB8AC3E}">
        <p14:creationId xmlns:p14="http://schemas.microsoft.com/office/powerpoint/2010/main" val="152630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FE006B-5103-1E4C-A3FF-91A9A4EC8A92}"/>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(1by2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B415A-7D92-BA4B-A935-D8EA9686AF53}"/>
                  </a:ext>
                </a:extLst>
              </p:cNvPr>
              <p:cNvSpPr txBox="1"/>
              <p:nvPr/>
            </p:nvSpPr>
            <p:spPr>
              <a:xfrm>
                <a:off x="1488045" y="4588838"/>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C15B415A-7D92-BA4B-A935-D8EA9686AF53}"/>
                  </a:ext>
                </a:extLst>
              </p:cNvPr>
              <p:cNvSpPr txBox="1">
                <a:spLocks noRot="1" noChangeAspect="1" noMove="1" noResize="1" noEditPoints="1" noAdjustHandles="1" noChangeArrowheads="1" noChangeShapeType="1" noTextEdit="1"/>
              </p:cNvSpPr>
              <p:nvPr/>
            </p:nvSpPr>
            <p:spPr>
              <a:xfrm>
                <a:off x="1488045" y="4588838"/>
                <a:ext cx="1945084" cy="369332"/>
              </a:xfrm>
              <a:prstGeom prst="rect">
                <a:avLst/>
              </a:prstGeom>
              <a:blipFill>
                <a:blip r:embed="rId2"/>
                <a:stretch>
                  <a:fillRect l="-194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D713A-52B9-3F44-B051-63A5FCC38004}"/>
                  </a:ext>
                </a:extLst>
              </p:cNvPr>
              <p:cNvSpPr txBox="1"/>
              <p:nvPr/>
            </p:nvSpPr>
            <p:spPr>
              <a:xfrm>
                <a:off x="3658327" y="4587639"/>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=0.131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6D7D713A-52B9-3F44-B051-63A5FCC38004}"/>
                  </a:ext>
                </a:extLst>
              </p:cNvPr>
              <p:cNvSpPr txBox="1">
                <a:spLocks noRot="1" noChangeAspect="1" noMove="1" noResize="1" noEditPoints="1" noAdjustHandles="1" noChangeArrowheads="1" noChangeShapeType="1" noTextEdit="1"/>
              </p:cNvSpPr>
              <p:nvPr/>
            </p:nvSpPr>
            <p:spPr>
              <a:xfrm>
                <a:off x="3658327" y="4587639"/>
                <a:ext cx="1945084" cy="369332"/>
              </a:xfrm>
              <a:prstGeom prst="rect">
                <a:avLst/>
              </a:prstGeom>
              <a:blipFill>
                <a:blip r:embed="rId3"/>
                <a:stretch>
                  <a:fillRect l="-2614"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B3570-A069-CD40-9FE1-CBA1056B76F1}"/>
                  </a:ext>
                </a:extLst>
              </p:cNvPr>
              <p:cNvSpPr txBox="1"/>
              <p:nvPr/>
            </p:nvSpPr>
            <p:spPr>
              <a:xfrm>
                <a:off x="5852626" y="4597034"/>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=0.162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399B3570-A069-CD40-9FE1-CBA1056B76F1}"/>
                  </a:ext>
                </a:extLst>
              </p:cNvPr>
              <p:cNvSpPr txBox="1">
                <a:spLocks noRot="1" noChangeAspect="1" noMove="1" noResize="1" noEditPoints="1" noAdjustHandles="1" noChangeArrowheads="1" noChangeShapeType="1" noTextEdit="1"/>
              </p:cNvSpPr>
              <p:nvPr/>
            </p:nvSpPr>
            <p:spPr>
              <a:xfrm>
                <a:off x="5852626" y="4597034"/>
                <a:ext cx="1945084" cy="369332"/>
              </a:xfrm>
              <a:prstGeom prst="rect">
                <a:avLst/>
              </a:prstGeom>
              <a:blipFill>
                <a:blip r:embed="rId4"/>
                <a:stretch>
                  <a:fillRect l="-2597"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850E30-C90E-8E4C-A001-14E6524C3EBE}"/>
                  </a:ext>
                </a:extLst>
              </p:cNvPr>
              <p:cNvSpPr txBox="1"/>
              <p:nvPr/>
            </p:nvSpPr>
            <p:spPr>
              <a:xfrm>
                <a:off x="8125585" y="4597034"/>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=0.230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2B850E30-C90E-8E4C-A001-14E6524C3EBE}"/>
                  </a:ext>
                </a:extLst>
              </p:cNvPr>
              <p:cNvSpPr txBox="1">
                <a:spLocks noRot="1" noChangeAspect="1" noMove="1" noResize="1" noEditPoints="1" noAdjustHandles="1" noChangeArrowheads="1" noChangeShapeType="1" noTextEdit="1"/>
              </p:cNvSpPr>
              <p:nvPr/>
            </p:nvSpPr>
            <p:spPr>
              <a:xfrm>
                <a:off x="8125585" y="4597034"/>
                <a:ext cx="1945084" cy="369332"/>
              </a:xfrm>
              <a:prstGeom prst="rect">
                <a:avLst/>
              </a:prstGeom>
              <a:blipFill>
                <a:blip r:embed="rId5"/>
                <a:stretch>
                  <a:fillRect l="-1948" t="-3333" b="-23333"/>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9E9BC528-6344-3044-B367-459E2232C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41" y="1383731"/>
            <a:ext cx="2160098" cy="3200146"/>
          </a:xfrm>
          <a:prstGeom prst="rect">
            <a:avLst/>
          </a:prstGeom>
        </p:spPr>
      </p:pic>
      <p:pic>
        <p:nvPicPr>
          <p:cNvPr id="32" name="Picture 31">
            <a:extLst>
              <a:ext uri="{FF2B5EF4-FFF2-40B4-BE49-F238E27FC236}">
                <a16:creationId xmlns:a16="http://schemas.microsoft.com/office/drawing/2014/main" id="{AB70BBEA-9914-CD45-B18D-EDC7FD6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762" y="1383731"/>
            <a:ext cx="2160098" cy="3200146"/>
          </a:xfrm>
          <a:prstGeom prst="rect">
            <a:avLst/>
          </a:prstGeom>
        </p:spPr>
      </p:pic>
      <p:pic>
        <p:nvPicPr>
          <p:cNvPr id="34" name="Picture 33">
            <a:extLst>
              <a:ext uri="{FF2B5EF4-FFF2-40B4-BE49-F238E27FC236}">
                <a16:creationId xmlns:a16="http://schemas.microsoft.com/office/drawing/2014/main" id="{040E08D1-C258-DB42-907F-33FCF59DDD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493" y="1383732"/>
            <a:ext cx="2163765" cy="3205578"/>
          </a:xfrm>
          <a:prstGeom prst="rect">
            <a:avLst/>
          </a:prstGeom>
        </p:spPr>
      </p:pic>
      <p:pic>
        <p:nvPicPr>
          <p:cNvPr id="40" name="Picture 39">
            <a:extLst>
              <a:ext uri="{FF2B5EF4-FFF2-40B4-BE49-F238E27FC236}">
                <a16:creationId xmlns:a16="http://schemas.microsoft.com/office/drawing/2014/main" id="{0EE8B707-80E0-8945-B932-E1617AD74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1014" y="1414017"/>
            <a:ext cx="2139655" cy="3169860"/>
          </a:xfrm>
          <a:prstGeom prst="rect">
            <a:avLst/>
          </a:prstGeom>
        </p:spPr>
      </p:pic>
    </p:spTree>
    <p:extLst>
      <p:ext uri="{BB962C8B-B14F-4D97-AF65-F5344CB8AC3E}">
        <p14:creationId xmlns:p14="http://schemas.microsoft.com/office/powerpoint/2010/main" val="3401462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6096" y="1425040"/>
            <a:ext cx="10521094" cy="5082638"/>
          </a:xfrm>
        </p:spPr>
        <p:txBody>
          <a:bodyPr/>
          <a:lstStyle/>
          <a:p>
            <a:r>
              <a:rPr lang="en-US" dirty="0"/>
              <a:t>4) </a:t>
            </a:r>
            <a:r>
              <a:rPr lang="en-US" dirty="0">
                <a:solidFill>
                  <a:srgbClr val="FF0000"/>
                </a:solidFill>
              </a:rPr>
              <a:t>Dissociation of V2O5 clusters and Non-dissociation of V2O4 clusters:</a:t>
            </a:r>
          </a:p>
          <a:p>
            <a:r>
              <a:rPr lang="en-US" dirty="0"/>
              <a:t>In case of V2O5 clusters during H2O exposure, the cluster get dissociated in two paces (Ex: VO3H)  and in case of V2O4 during H2O exposure also the clusters get remains intact due to keeping of +4 or +5 state of Vanadium oxidation state.</a:t>
            </a:r>
          </a:p>
          <a:p>
            <a:r>
              <a:rPr lang="en-US" dirty="0"/>
              <a:t>5) </a:t>
            </a:r>
            <a:r>
              <a:rPr lang="en-US" dirty="0">
                <a:solidFill>
                  <a:srgbClr val="FF0000"/>
                </a:solidFill>
              </a:rPr>
              <a:t>Restructuring of V2O5 cluster during H2O exposure:</a:t>
            </a:r>
          </a:p>
          <a:p>
            <a:r>
              <a:rPr lang="en-US" dirty="0"/>
              <a:t>The re-structuring of V2O5 cluster during water exposure is due to dissociation of H2O makes the V2O5 cluster in to two VO3H clusters and these two VO3H clusters can have different arrangements.</a:t>
            </a:r>
          </a:p>
          <a:p>
            <a:r>
              <a:rPr lang="en-US" dirty="0"/>
              <a:t> </a:t>
            </a:r>
          </a:p>
        </p:txBody>
      </p:sp>
      <p:sp>
        <p:nvSpPr>
          <p:cNvPr id="6" name="Title 1">
            <a:extLst>
              <a:ext uri="{FF2B5EF4-FFF2-40B4-BE49-F238E27FC236}">
                <a16:creationId xmlns:a16="http://schemas.microsoft.com/office/drawing/2014/main" id="{ADAD65DB-4E4A-354D-ABC2-35F1FB84E44F}"/>
              </a:ext>
            </a:extLst>
          </p:cNvPr>
          <p:cNvSpPr>
            <a:spLocks noGrp="1"/>
          </p:cNvSpPr>
          <p:nvPr>
            <p:ph type="title"/>
          </p:nvPr>
        </p:nvSpPr>
        <p:spPr>
          <a:xfrm>
            <a:off x="3605151" y="115744"/>
            <a:ext cx="3294413" cy="763030"/>
          </a:xfrm>
          <a:solidFill>
            <a:schemeClr val="accent2"/>
          </a:solidFill>
        </p:spPr>
        <p:txBody>
          <a:bodyPr/>
          <a:lstStyle/>
          <a:p>
            <a:r>
              <a:rPr lang="en-US" dirty="0"/>
              <a:t>Observations</a:t>
            </a:r>
          </a:p>
        </p:txBody>
      </p:sp>
    </p:spTree>
    <p:extLst>
      <p:ext uri="{BB962C8B-B14F-4D97-AF65-F5344CB8AC3E}">
        <p14:creationId xmlns:p14="http://schemas.microsoft.com/office/powerpoint/2010/main" val="1964529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909" t="7792" r="35637" b="11596"/>
          <a:stretch/>
        </p:blipFill>
        <p:spPr>
          <a:xfrm>
            <a:off x="6278881" y="1920239"/>
            <a:ext cx="3018656" cy="4613564"/>
          </a:xfrm>
          <a:prstGeom prst="rect">
            <a:avLst/>
          </a:prstGeom>
        </p:spPr>
      </p:pic>
      <p:sp>
        <p:nvSpPr>
          <p:cNvPr id="9" name="TextBox 8"/>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4XH</a:t>
            </a:r>
          </a:p>
        </p:txBody>
      </p:sp>
    </p:spTree>
    <p:extLst>
      <p:ext uri="{BB962C8B-B14F-4D97-AF65-F5344CB8AC3E}">
        <p14:creationId xmlns:p14="http://schemas.microsoft.com/office/powerpoint/2010/main" val="1895039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51" t="6568" r="34886" b="9423"/>
          <a:stretch/>
        </p:blipFill>
        <p:spPr>
          <a:xfrm>
            <a:off x="6301048" y="2113349"/>
            <a:ext cx="2747287" cy="4309198"/>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spTree>
    <p:extLst>
      <p:ext uri="{BB962C8B-B14F-4D97-AF65-F5344CB8AC3E}">
        <p14:creationId xmlns:p14="http://schemas.microsoft.com/office/powerpoint/2010/main" val="115729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a structure</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971" r="33820"/>
          <a:stretch/>
        </p:blipFill>
        <p:spPr>
          <a:xfrm>
            <a:off x="838200" y="1780913"/>
            <a:ext cx="3632662" cy="4641634"/>
          </a:xfrm>
          <a:prstGeom prst="rect">
            <a:avLst/>
          </a:prstGeom>
        </p:spPr>
      </p:pic>
      <p:sp>
        <p:nvSpPr>
          <p:cNvPr id="6" name="TextBox 5"/>
          <p:cNvSpPr txBox="1"/>
          <p:nvPr/>
        </p:nvSpPr>
        <p:spPr>
          <a:xfrm>
            <a:off x="10332720" y="2452255"/>
            <a:ext cx="1562793" cy="923330"/>
          </a:xfrm>
          <a:prstGeom prst="rect">
            <a:avLst/>
          </a:prstGeom>
          <a:noFill/>
        </p:spPr>
        <p:txBody>
          <a:bodyPr wrap="square" rtlCol="0">
            <a:spAutoFit/>
          </a:bodyPr>
          <a:lstStyle/>
          <a:p>
            <a:r>
              <a:rPr lang="en-US" dirty="0"/>
              <a:t>2xV</a:t>
            </a:r>
          </a:p>
          <a:p>
            <a:r>
              <a:rPr lang="en-US" dirty="0"/>
              <a:t>6XO</a:t>
            </a:r>
          </a:p>
          <a:p>
            <a:r>
              <a:rPr lang="en-US" dirty="0"/>
              <a:t>2XH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18" t="6432" r="34000" b="9286"/>
          <a:stretch/>
        </p:blipFill>
        <p:spPr>
          <a:xfrm>
            <a:off x="5838998" y="1928553"/>
            <a:ext cx="2876263" cy="4392324"/>
          </a:xfrm>
          <a:prstGeom prst="rect">
            <a:avLst/>
          </a:prstGeom>
        </p:spPr>
      </p:pic>
    </p:spTree>
    <p:extLst>
      <p:ext uri="{BB962C8B-B14F-4D97-AF65-F5344CB8AC3E}">
        <p14:creationId xmlns:p14="http://schemas.microsoft.com/office/powerpoint/2010/main" val="3566123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068" t="9423" r="34955" b="12005"/>
          <a:stretch/>
        </p:blipFill>
        <p:spPr>
          <a:xfrm>
            <a:off x="5137265" y="2561915"/>
            <a:ext cx="2319251" cy="351844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0841" t="27502" r="36659" b="25463"/>
          <a:stretch/>
        </p:blipFill>
        <p:spPr>
          <a:xfrm>
            <a:off x="8088283" y="2489461"/>
            <a:ext cx="3424843" cy="3590896"/>
          </a:xfrm>
          <a:prstGeom prst="rect">
            <a:avLst/>
          </a:prstGeom>
        </p:spPr>
      </p:pic>
      <p:sp>
        <p:nvSpPr>
          <p:cNvPr id="7" name="TextBox 6"/>
          <p:cNvSpPr txBox="1"/>
          <p:nvPr/>
        </p:nvSpPr>
        <p:spPr>
          <a:xfrm>
            <a:off x="10266218" y="2027796"/>
            <a:ext cx="1562793" cy="923330"/>
          </a:xfrm>
          <a:prstGeom prst="rect">
            <a:avLst/>
          </a:prstGeom>
          <a:noFill/>
        </p:spPr>
        <p:txBody>
          <a:bodyPr wrap="square" rtlCol="0">
            <a:spAutoFit/>
          </a:bodyPr>
          <a:lstStyle/>
          <a:p>
            <a:r>
              <a:rPr lang="en-US" dirty="0"/>
              <a:t>2xV</a:t>
            </a:r>
          </a:p>
          <a:p>
            <a:r>
              <a:rPr lang="en-US" dirty="0"/>
              <a:t>5XO</a:t>
            </a:r>
          </a:p>
          <a:p>
            <a:r>
              <a:rPr lang="en-US" dirty="0"/>
              <a:t>2XH</a:t>
            </a:r>
          </a:p>
        </p:txBody>
      </p:sp>
      <p:sp>
        <p:nvSpPr>
          <p:cNvPr id="8" name="TextBox 7"/>
          <p:cNvSpPr txBox="1"/>
          <p:nvPr/>
        </p:nvSpPr>
        <p:spPr>
          <a:xfrm>
            <a:off x="8636924" y="6184669"/>
            <a:ext cx="2618509" cy="646331"/>
          </a:xfrm>
          <a:prstGeom prst="rect">
            <a:avLst/>
          </a:prstGeom>
          <a:noFill/>
        </p:spPr>
        <p:txBody>
          <a:bodyPr wrap="square" rtlCol="0">
            <a:spAutoFit/>
          </a:bodyPr>
          <a:lstStyle/>
          <a:p>
            <a:r>
              <a:rPr lang="en-US" dirty="0"/>
              <a:t>Placement of H is very </a:t>
            </a:r>
            <a:r>
              <a:rPr lang="en-US" dirty="0" err="1"/>
              <a:t>uncertaint</a:t>
            </a:r>
            <a:endParaRPr lang="en-US" dirty="0"/>
          </a:p>
        </p:txBody>
      </p:sp>
    </p:spTree>
    <p:extLst>
      <p:ext uri="{BB962C8B-B14F-4D97-AF65-F5344CB8AC3E}">
        <p14:creationId xmlns:p14="http://schemas.microsoft.com/office/powerpoint/2010/main" val="14186520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6663" t="418" r="128" b="-418"/>
          <a:stretch/>
        </p:blipFill>
        <p:spPr>
          <a:xfrm>
            <a:off x="931023" y="1832193"/>
            <a:ext cx="3682539" cy="4705364"/>
          </a:xfrm>
          <a:prstGeom prst="rect">
            <a:avLst/>
          </a:prstGeom>
        </p:spPr>
      </p:pic>
      <p:sp>
        <p:nvSpPr>
          <p:cNvPr id="7" name="TextBox 6"/>
          <p:cNvSpPr txBox="1"/>
          <p:nvPr/>
        </p:nvSpPr>
        <p:spPr>
          <a:xfrm>
            <a:off x="10266218" y="2027796"/>
            <a:ext cx="1562793" cy="646331"/>
          </a:xfrm>
          <a:prstGeom prst="rect">
            <a:avLst/>
          </a:prstGeom>
          <a:noFill/>
        </p:spPr>
        <p:txBody>
          <a:bodyPr wrap="square" rtlCol="0">
            <a:spAutoFit/>
          </a:bodyPr>
          <a:lstStyle/>
          <a:p>
            <a:r>
              <a:rPr lang="en-US" dirty="0"/>
              <a:t>2xV</a:t>
            </a:r>
          </a:p>
          <a:p>
            <a:r>
              <a:rPr lang="en-US" dirty="0"/>
              <a:t>5XO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591" t="7383" r="34750" b="10374"/>
          <a:stretch/>
        </p:blipFill>
        <p:spPr>
          <a:xfrm>
            <a:off x="5320145" y="2419003"/>
            <a:ext cx="2567987" cy="3973485"/>
          </a:xfrm>
          <a:prstGeom prst="rect">
            <a:avLst/>
          </a:prstGeom>
        </p:spPr>
      </p:pic>
    </p:spTree>
    <p:extLst>
      <p:ext uri="{BB962C8B-B14F-4D97-AF65-F5344CB8AC3E}">
        <p14:creationId xmlns:p14="http://schemas.microsoft.com/office/powerpoint/2010/main" val="3808719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369332"/>
          </a:xfrm>
          <a:prstGeom prst="rect">
            <a:avLst/>
          </a:prstGeom>
          <a:noFill/>
        </p:spPr>
        <p:txBody>
          <a:bodyPr wrap="square" rtlCol="0">
            <a:spAutoFit/>
          </a:bodyPr>
          <a:lstStyle/>
          <a:p>
            <a:r>
              <a:rPr lang="en-US" dirty="0"/>
              <a:t>1 X H2O</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8251" t="6568" r="34886" b="9423"/>
          <a:stretch/>
        </p:blipFill>
        <p:spPr>
          <a:xfrm>
            <a:off x="5039183" y="4035976"/>
            <a:ext cx="1722568" cy="2701897"/>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8591" t="7383" r="34750" b="10374"/>
          <a:stretch/>
        </p:blipFill>
        <p:spPr>
          <a:xfrm>
            <a:off x="8344373" y="4035976"/>
            <a:ext cx="1705713" cy="2639275"/>
          </a:xfrm>
          <a:prstGeom prst="rect">
            <a:avLst/>
          </a:prstGeom>
        </p:spPr>
      </p:pic>
    </p:spTree>
    <p:extLst>
      <p:ext uri="{BB962C8B-B14F-4D97-AF65-F5344CB8AC3E}">
        <p14:creationId xmlns:p14="http://schemas.microsoft.com/office/powerpoint/2010/main" val="1765715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835" y="0"/>
            <a:ext cx="6723149" cy="2852796"/>
          </a:xfrm>
        </p:spPr>
      </p:pic>
      <p:cxnSp>
        <p:nvCxnSpPr>
          <p:cNvPr id="8" name="Straight Connector 7"/>
          <p:cNvCxnSpPr/>
          <p:nvPr/>
        </p:nvCxnSpPr>
        <p:spPr>
          <a:xfrm>
            <a:off x="6227100"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1517" y="510252"/>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4712"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48046" y="684819"/>
            <a:ext cx="8312" cy="2244436"/>
          </a:xfrm>
          <a:prstGeom prst="line">
            <a:avLst/>
          </a:prstGeom>
          <a:ln w="28575">
            <a:solidFill>
              <a:srgbClr val="0742B9"/>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768" y="3004423"/>
            <a:ext cx="5669281" cy="1451889"/>
          </a:xfrm>
          <a:prstGeom prst="rect">
            <a:avLst/>
          </a:prstGeom>
        </p:spPr>
      </p:pic>
      <p:cxnSp>
        <p:nvCxnSpPr>
          <p:cNvPr id="18" name="Straight Connector 17"/>
          <p:cNvCxnSpPr/>
          <p:nvPr/>
        </p:nvCxnSpPr>
        <p:spPr>
          <a:xfrm>
            <a:off x="3515766" y="608360"/>
            <a:ext cx="8312" cy="22444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705" y="4827703"/>
            <a:ext cx="992460" cy="369332"/>
          </a:xfrm>
          <a:prstGeom prst="rect">
            <a:avLst/>
          </a:prstGeom>
          <a:noFill/>
        </p:spPr>
        <p:txBody>
          <a:bodyPr wrap="square" rtlCol="0">
            <a:spAutoFit/>
          </a:bodyPr>
          <a:lstStyle/>
          <a:p>
            <a:r>
              <a:rPr lang="en-US" dirty="0"/>
              <a:t>H2O</a:t>
            </a:r>
          </a:p>
        </p:txBody>
      </p:sp>
      <p:sp>
        <p:nvSpPr>
          <p:cNvPr id="10" name="Left-Right Arrow 9"/>
          <p:cNvSpPr/>
          <p:nvPr/>
        </p:nvSpPr>
        <p:spPr>
          <a:xfrm>
            <a:off x="8254481" y="5447468"/>
            <a:ext cx="576478" cy="480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65320" y="5576857"/>
            <a:ext cx="494739" cy="412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3143" y="4982396"/>
            <a:ext cx="1039092" cy="369332"/>
          </a:xfrm>
          <a:prstGeom prst="rect">
            <a:avLst/>
          </a:prstGeom>
          <a:noFill/>
        </p:spPr>
        <p:txBody>
          <a:bodyPr wrap="square" rtlCol="0">
            <a:spAutoFit/>
          </a:bodyPr>
          <a:lstStyle/>
          <a:p>
            <a:r>
              <a:rPr lang="en-US" dirty="0"/>
              <a:t>1 X H2O</a:t>
            </a:r>
          </a:p>
        </p:txBody>
      </p:sp>
      <p:pic>
        <p:nvPicPr>
          <p:cNvPr id="19" name="Picture 1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0723" y="4827703"/>
            <a:ext cx="1147386" cy="1956654"/>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38251" t="6568" r="34886" b="9423"/>
          <a:stretch/>
        </p:blipFill>
        <p:spPr>
          <a:xfrm>
            <a:off x="5330128" y="4791359"/>
            <a:ext cx="1293788" cy="2029343"/>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38591" t="7383" r="34750" b="10374"/>
          <a:stretch/>
        </p:blipFill>
        <p:spPr>
          <a:xfrm>
            <a:off x="9782474" y="4696690"/>
            <a:ext cx="1281128" cy="1982309"/>
          </a:xfrm>
          <a:prstGeom prst="rect">
            <a:avLst/>
          </a:prstGeom>
        </p:spPr>
      </p:pic>
    </p:spTree>
    <p:extLst>
      <p:ext uri="{BB962C8B-B14F-4D97-AF65-F5344CB8AC3E}">
        <p14:creationId xmlns:p14="http://schemas.microsoft.com/office/powerpoint/2010/main" val="231624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7" name="TextBox 6"/>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8" name="Left-Right Arrow 7"/>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6783" y="4035976"/>
            <a:ext cx="1527647" cy="2605118"/>
          </a:xfrm>
          <a:prstGeom prst="rect">
            <a:avLst/>
          </a:prstGeom>
        </p:spPr>
      </p:pic>
      <p:sp>
        <p:nvSpPr>
          <p:cNvPr id="10" name="Right Arrow 9"/>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98916" y="4338339"/>
            <a:ext cx="1128184" cy="646331"/>
          </a:xfrm>
          <a:prstGeom prst="rect">
            <a:avLst/>
          </a:prstGeom>
          <a:noFill/>
        </p:spPr>
        <p:txBody>
          <a:bodyPr wrap="square" rtlCol="0">
            <a:spAutoFit/>
          </a:bodyPr>
          <a:lstStyle/>
          <a:p>
            <a:r>
              <a:rPr lang="en-US" dirty="0"/>
              <a:t>1 X H2O</a:t>
            </a:r>
          </a:p>
          <a:p>
            <a:r>
              <a:rPr lang="en-US" dirty="0"/>
              <a:t>2 X H</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748" y="0"/>
            <a:ext cx="9211693" cy="3908746"/>
          </a:xfrm>
          <a:prstGeom prst="rect">
            <a:avLst/>
          </a:prstGeom>
        </p:spPr>
      </p:pic>
      <p:pic>
        <p:nvPicPr>
          <p:cNvPr id="13" name="Picture 12">
            <a:extLst>
              <a:ext uri="{FF2B5EF4-FFF2-40B4-BE49-F238E27FC236}">
                <a16:creationId xmlns:a16="http://schemas.microsoft.com/office/drawing/2014/main" id="{94BF064F-5E83-3742-8643-C4DCEF0B9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0158" y="4035976"/>
            <a:ext cx="1527647" cy="26051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5005330" y="4110643"/>
            <a:ext cx="1702413" cy="2601884"/>
          </a:xfrm>
          <a:prstGeom prst="rect">
            <a:avLst/>
          </a:prstGeom>
        </p:spPr>
      </p:pic>
    </p:spTree>
    <p:extLst>
      <p:ext uri="{BB962C8B-B14F-4D97-AF65-F5344CB8AC3E}">
        <p14:creationId xmlns:p14="http://schemas.microsoft.com/office/powerpoint/2010/main" val="1057891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model suggestions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500" y="1856853"/>
            <a:ext cx="9211693" cy="3908746"/>
          </a:xfrm>
          <a:prstGeom prst="rect">
            <a:avLst/>
          </a:prstGeom>
        </p:spPr>
      </p:pic>
      <p:sp>
        <p:nvSpPr>
          <p:cNvPr id="5" name="Oval 4"/>
          <p:cNvSpPr/>
          <p:nvPr/>
        </p:nvSpPr>
        <p:spPr>
          <a:xfrm>
            <a:off x="2601884" y="4700963"/>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5229" y="4659398"/>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12098" y="3930060"/>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12099" y="4451581"/>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36788" y="3834463"/>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87655" y="4075532"/>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87655" y="441219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26715" y="4545486"/>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187738" y="907371"/>
            <a:ext cx="249381" cy="24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1207" y="839585"/>
            <a:ext cx="789709" cy="369332"/>
          </a:xfrm>
          <a:prstGeom prst="rect">
            <a:avLst/>
          </a:prstGeom>
          <a:noFill/>
        </p:spPr>
        <p:txBody>
          <a:bodyPr wrap="square" rtlCol="0">
            <a:spAutoFit/>
          </a:bodyPr>
          <a:lstStyle/>
          <a:p>
            <a:r>
              <a:rPr lang="en-US" dirty="0"/>
              <a:t>= V</a:t>
            </a:r>
          </a:p>
        </p:txBody>
      </p:sp>
      <p:sp>
        <p:nvSpPr>
          <p:cNvPr id="24" name="Oval 23"/>
          <p:cNvSpPr/>
          <p:nvPr/>
        </p:nvSpPr>
        <p:spPr>
          <a:xfrm>
            <a:off x="9426629" y="3875788"/>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26629" y="4210512"/>
            <a:ext cx="249381" cy="24106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09556" y="3884338"/>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738255" y="5893724"/>
            <a:ext cx="2449483" cy="369332"/>
          </a:xfrm>
          <a:prstGeom prst="rect">
            <a:avLst/>
          </a:prstGeom>
          <a:noFill/>
        </p:spPr>
        <p:txBody>
          <a:bodyPr wrap="square" rtlCol="0">
            <a:spAutoFit/>
          </a:bodyPr>
          <a:lstStyle/>
          <a:p>
            <a:r>
              <a:rPr lang="en-US" dirty="0"/>
              <a:t>2 X VO3H + 2X </a:t>
            </a:r>
            <a:r>
              <a:rPr lang="en-US" dirty="0" err="1"/>
              <a:t>H_bridge</a:t>
            </a:r>
            <a:endParaRPr lang="en-US" dirty="0"/>
          </a:p>
        </p:txBody>
      </p:sp>
      <p:sp>
        <p:nvSpPr>
          <p:cNvPr id="28" name="TextBox 27"/>
          <p:cNvSpPr txBox="1"/>
          <p:nvPr/>
        </p:nvSpPr>
        <p:spPr>
          <a:xfrm>
            <a:off x="1820487" y="5893724"/>
            <a:ext cx="2576946" cy="646331"/>
          </a:xfrm>
          <a:prstGeom prst="rect">
            <a:avLst/>
          </a:prstGeom>
          <a:noFill/>
        </p:spPr>
        <p:txBody>
          <a:bodyPr wrap="square" rtlCol="0">
            <a:spAutoFit/>
          </a:bodyPr>
          <a:lstStyle/>
          <a:p>
            <a:r>
              <a:rPr lang="en-US" dirty="0"/>
              <a:t>2 X VO2</a:t>
            </a:r>
          </a:p>
          <a:p>
            <a:r>
              <a:rPr lang="en-US" dirty="0"/>
              <a:t>2 different configurations</a:t>
            </a:r>
          </a:p>
        </p:txBody>
      </p:sp>
      <p:sp>
        <p:nvSpPr>
          <p:cNvPr id="29" name="Oval 28"/>
          <p:cNvSpPr/>
          <p:nvPr/>
        </p:nvSpPr>
        <p:spPr>
          <a:xfrm>
            <a:off x="9326185" y="4235449"/>
            <a:ext cx="161176" cy="1911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59385" y="5859254"/>
            <a:ext cx="1016625" cy="369332"/>
          </a:xfrm>
          <a:prstGeom prst="rect">
            <a:avLst/>
          </a:prstGeom>
        </p:spPr>
        <p:txBody>
          <a:bodyPr wrap="none">
            <a:spAutoFit/>
          </a:bodyPr>
          <a:lstStyle/>
          <a:p>
            <a:r>
              <a:rPr lang="en-US" dirty="0"/>
              <a:t>V2O5H2 </a:t>
            </a:r>
          </a:p>
        </p:txBody>
      </p:sp>
    </p:spTree>
    <p:extLst>
      <p:ext uri="{BB962C8B-B14F-4D97-AF65-F5344CB8AC3E}">
        <p14:creationId xmlns:p14="http://schemas.microsoft.com/office/powerpoint/2010/main" val="868378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F447B1-B322-1B4D-97C8-AB5E33793E8E}"/>
              </a:ext>
            </a:extLst>
          </p:cNvPr>
          <p:cNvSpPr>
            <a:spLocks noGrp="1"/>
          </p:cNvSpPr>
          <p:nvPr>
            <p:ph type="title"/>
          </p:nvPr>
        </p:nvSpPr>
        <p:spPr>
          <a:xfrm>
            <a:off x="1686297" y="87375"/>
            <a:ext cx="9488384" cy="708272"/>
          </a:xfrm>
          <a:solidFill>
            <a:schemeClr val="accent2"/>
          </a:solidFill>
        </p:spPr>
        <p:txBody>
          <a:bodyPr>
            <a:normAutofit fontScale="90000"/>
          </a:bodyPr>
          <a:lstStyle/>
          <a:p>
            <a:r>
              <a:rPr lang="da-DK" dirty="0"/>
              <a:t>VO</a:t>
            </a:r>
            <a:r>
              <a:rPr lang="da-DK" baseline="-25000" dirty="0"/>
              <a:t>2 </a:t>
            </a:r>
            <a:r>
              <a:rPr lang="da-DK" dirty="0"/>
              <a:t>+ 2H</a:t>
            </a:r>
            <a:r>
              <a:rPr lang="da-DK" baseline="-25000" dirty="0"/>
              <a:t>2</a:t>
            </a:r>
            <a:r>
              <a:rPr lang="da-DK" dirty="0"/>
              <a:t>O</a:t>
            </a:r>
            <a:r>
              <a:rPr lang="da-DK" baseline="-25000" dirty="0"/>
              <a:t>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0B5A8B-7539-D74E-9CE0-A850536343FC}"/>
                  </a:ext>
                </a:extLst>
              </p:cNvPr>
              <p:cNvSpPr txBox="1"/>
              <p:nvPr/>
            </p:nvSpPr>
            <p:spPr>
              <a:xfrm>
                <a:off x="-1133" y="4766744"/>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E60B5A8B-7539-D74E-9CE0-A850536343FC}"/>
                  </a:ext>
                </a:extLst>
              </p:cNvPr>
              <p:cNvSpPr txBox="1">
                <a:spLocks noRot="1" noChangeAspect="1" noMove="1" noResize="1" noEditPoints="1" noAdjustHandles="1" noChangeArrowheads="1" noChangeShapeType="1" noTextEdit="1"/>
              </p:cNvSpPr>
              <p:nvPr/>
            </p:nvSpPr>
            <p:spPr>
              <a:xfrm>
                <a:off x="-1133" y="4766744"/>
                <a:ext cx="1945084" cy="369332"/>
              </a:xfrm>
              <a:prstGeom prst="rect">
                <a:avLst/>
              </a:prstGeom>
              <a:blipFill>
                <a:blip r:embed="rId2"/>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4A27DE-70B4-3244-9F03-7021EA6D9894}"/>
                  </a:ext>
                </a:extLst>
              </p:cNvPr>
              <p:cNvSpPr txBox="1"/>
              <p:nvPr/>
            </p:nvSpPr>
            <p:spPr>
              <a:xfrm>
                <a:off x="1988373" y="4766744"/>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=0.021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BA4A27DE-70B4-3244-9F03-7021EA6D9894}"/>
                  </a:ext>
                </a:extLst>
              </p:cNvPr>
              <p:cNvSpPr txBox="1">
                <a:spLocks noRot="1" noChangeAspect="1" noMove="1" noResize="1" noEditPoints="1" noAdjustHandles="1" noChangeArrowheads="1" noChangeShapeType="1" noTextEdit="1"/>
              </p:cNvSpPr>
              <p:nvPr/>
            </p:nvSpPr>
            <p:spPr>
              <a:xfrm>
                <a:off x="1988373" y="4766744"/>
                <a:ext cx="1945084" cy="369332"/>
              </a:xfrm>
              <a:prstGeom prst="rect">
                <a:avLst/>
              </a:prstGeom>
              <a:blipFill>
                <a:blip r:embed="rId3"/>
                <a:stretch>
                  <a:fillRect l="-259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CB642-9640-604B-8386-333372085C13}"/>
                  </a:ext>
                </a:extLst>
              </p:cNvPr>
              <p:cNvSpPr txBox="1"/>
              <p:nvPr/>
            </p:nvSpPr>
            <p:spPr>
              <a:xfrm>
                <a:off x="4000090" y="4762260"/>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=0.053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07DCB642-9640-604B-8386-333372085C13}"/>
                  </a:ext>
                </a:extLst>
              </p:cNvPr>
              <p:cNvSpPr txBox="1">
                <a:spLocks noRot="1" noChangeAspect="1" noMove="1" noResize="1" noEditPoints="1" noAdjustHandles="1" noChangeArrowheads="1" noChangeShapeType="1" noTextEdit="1"/>
              </p:cNvSpPr>
              <p:nvPr/>
            </p:nvSpPr>
            <p:spPr>
              <a:xfrm>
                <a:off x="4000090" y="4762260"/>
                <a:ext cx="1945084" cy="369332"/>
              </a:xfrm>
              <a:prstGeom prst="rect">
                <a:avLst/>
              </a:prstGeom>
              <a:blipFill>
                <a:blip r:embed="rId4"/>
                <a:stretch>
                  <a:fillRect l="-194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68535-A3C7-2A41-9992-385FD427EA50}"/>
                  </a:ext>
                </a:extLst>
              </p:cNvPr>
              <p:cNvSpPr txBox="1"/>
              <p:nvPr/>
            </p:nvSpPr>
            <p:spPr>
              <a:xfrm>
                <a:off x="6050639" y="4762260"/>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=0.071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32F68535-A3C7-2A41-9992-385FD427EA50}"/>
                  </a:ext>
                </a:extLst>
              </p:cNvPr>
              <p:cNvSpPr txBox="1">
                <a:spLocks noRot="1" noChangeAspect="1" noMove="1" noResize="1" noEditPoints="1" noAdjustHandles="1" noChangeArrowheads="1" noChangeShapeType="1" noTextEdit="1"/>
              </p:cNvSpPr>
              <p:nvPr/>
            </p:nvSpPr>
            <p:spPr>
              <a:xfrm>
                <a:off x="6050639" y="4762260"/>
                <a:ext cx="1945084" cy="369332"/>
              </a:xfrm>
              <a:prstGeom prst="rect">
                <a:avLst/>
              </a:prstGeom>
              <a:blipFill>
                <a:blip r:embed="rId5"/>
                <a:stretch>
                  <a:fillRect l="-193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43CF4-8AAE-B64F-8F8D-C46EF138656E}"/>
                  </a:ext>
                </a:extLst>
              </p:cNvPr>
              <p:cNvSpPr txBox="1"/>
              <p:nvPr/>
            </p:nvSpPr>
            <p:spPr>
              <a:xfrm>
                <a:off x="8101188" y="4762260"/>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=0.176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E6F43CF4-8AAE-B64F-8F8D-C46EF138656E}"/>
                  </a:ext>
                </a:extLst>
              </p:cNvPr>
              <p:cNvSpPr txBox="1">
                <a:spLocks noRot="1" noChangeAspect="1" noMove="1" noResize="1" noEditPoints="1" noAdjustHandles="1" noChangeArrowheads="1" noChangeShapeType="1" noTextEdit="1"/>
              </p:cNvSpPr>
              <p:nvPr/>
            </p:nvSpPr>
            <p:spPr>
              <a:xfrm>
                <a:off x="8101188" y="4762260"/>
                <a:ext cx="1945084" cy="369332"/>
              </a:xfrm>
              <a:prstGeom prst="rect">
                <a:avLst/>
              </a:prstGeom>
              <a:blipFill>
                <a:blip r:embed="rId6"/>
                <a:stretch>
                  <a:fillRect l="-1948" t="-6667" b="-2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C37E58-42A8-D742-A90E-23CAF7A4B2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4" y="1240970"/>
            <a:ext cx="1989506" cy="3449783"/>
          </a:xfrm>
          <a:prstGeom prst="rect">
            <a:avLst/>
          </a:prstGeom>
        </p:spPr>
      </p:pic>
      <p:pic>
        <p:nvPicPr>
          <p:cNvPr id="13" name="Picture 12">
            <a:extLst>
              <a:ext uri="{FF2B5EF4-FFF2-40B4-BE49-F238E27FC236}">
                <a16:creationId xmlns:a16="http://schemas.microsoft.com/office/drawing/2014/main" id="{CF7B28A6-D386-324B-BC18-767993C23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162" y="1240970"/>
            <a:ext cx="1989506" cy="3449783"/>
          </a:xfrm>
          <a:prstGeom prst="rect">
            <a:avLst/>
          </a:prstGeom>
        </p:spPr>
      </p:pic>
      <p:pic>
        <p:nvPicPr>
          <p:cNvPr id="17" name="Picture 16">
            <a:extLst>
              <a:ext uri="{FF2B5EF4-FFF2-40B4-BE49-F238E27FC236}">
                <a16:creationId xmlns:a16="http://schemas.microsoft.com/office/drawing/2014/main" id="{F74A68F5-D580-F545-9912-924E7F165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668" y="1240970"/>
            <a:ext cx="1989506" cy="3449783"/>
          </a:xfrm>
          <a:prstGeom prst="rect">
            <a:avLst/>
          </a:prstGeom>
        </p:spPr>
      </p:pic>
      <p:pic>
        <p:nvPicPr>
          <p:cNvPr id="19" name="Picture 18">
            <a:extLst>
              <a:ext uri="{FF2B5EF4-FFF2-40B4-BE49-F238E27FC236}">
                <a16:creationId xmlns:a16="http://schemas.microsoft.com/office/drawing/2014/main" id="{A7508ADB-03AB-4B44-8DE8-71F93D785D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8662" y="1241780"/>
            <a:ext cx="1989039" cy="3448973"/>
          </a:xfrm>
          <a:prstGeom prst="rect">
            <a:avLst/>
          </a:prstGeom>
        </p:spPr>
      </p:pic>
      <p:pic>
        <p:nvPicPr>
          <p:cNvPr id="25" name="Picture 24">
            <a:extLst>
              <a:ext uri="{FF2B5EF4-FFF2-40B4-BE49-F238E27FC236}">
                <a16:creationId xmlns:a16="http://schemas.microsoft.com/office/drawing/2014/main" id="{6FC3BB00-F9D9-B240-8CD0-C69CB59D9F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189" y="1240970"/>
            <a:ext cx="1989506" cy="3449783"/>
          </a:xfrm>
          <a:prstGeom prst="rect">
            <a:avLst/>
          </a:prstGeom>
        </p:spPr>
      </p:pic>
      <p:pic>
        <p:nvPicPr>
          <p:cNvPr id="29" name="Picture 28">
            <a:extLst>
              <a:ext uri="{FF2B5EF4-FFF2-40B4-BE49-F238E27FC236}">
                <a16:creationId xmlns:a16="http://schemas.microsoft.com/office/drawing/2014/main" id="{7A3362BC-6879-4349-91FA-03ABF83B22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90695" y="1240969"/>
            <a:ext cx="1986510" cy="344458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77EBA1-654D-D947-89D7-B97314382F05}"/>
                  </a:ext>
                </a:extLst>
              </p:cNvPr>
              <p:cNvSpPr txBox="1"/>
              <p:nvPr/>
            </p:nvSpPr>
            <p:spPr>
              <a:xfrm>
                <a:off x="10132121" y="4762260"/>
                <a:ext cx="1945084" cy="369332"/>
              </a:xfrm>
              <a:prstGeom prst="rect">
                <a:avLst/>
              </a:prstGeom>
              <a:noFill/>
            </p:spPr>
            <p:txBody>
              <a:bodyPr wrap="none" rtlCol="0">
                <a:spAutoFit/>
              </a:bodyPr>
              <a:lstStyle/>
              <a:p>
                <a:r>
                  <a:rPr lang="da-DK" dirty="0"/>
                  <a:t>I6: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=0.208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30" name="TextBox 29">
                <a:extLst>
                  <a:ext uri="{FF2B5EF4-FFF2-40B4-BE49-F238E27FC236}">
                    <a16:creationId xmlns:a16="http://schemas.microsoft.com/office/drawing/2014/main" id="{4777EBA1-654D-D947-89D7-B97314382F05}"/>
                  </a:ext>
                </a:extLst>
              </p:cNvPr>
              <p:cNvSpPr txBox="1">
                <a:spLocks noRot="1" noChangeAspect="1" noMove="1" noResize="1" noEditPoints="1" noAdjustHandles="1" noChangeArrowheads="1" noChangeShapeType="1" noTextEdit="1"/>
              </p:cNvSpPr>
              <p:nvPr/>
            </p:nvSpPr>
            <p:spPr>
              <a:xfrm>
                <a:off x="10132121" y="4762260"/>
                <a:ext cx="1945084" cy="369332"/>
              </a:xfrm>
              <a:prstGeom prst="rect">
                <a:avLst/>
              </a:prstGeom>
              <a:blipFill>
                <a:blip r:embed="rId13"/>
                <a:stretch>
                  <a:fillRect l="-2597"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161356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6" t="-433" r="66817" b="433"/>
          <a:stretch/>
        </p:blipFill>
        <p:spPr>
          <a:xfrm>
            <a:off x="2078180" y="2055234"/>
            <a:ext cx="3059085" cy="39087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32" t="25735" r="22000" b="27502"/>
          <a:stretch/>
        </p:blipFill>
        <p:spPr>
          <a:xfrm>
            <a:off x="6608617" y="1542313"/>
            <a:ext cx="4447311" cy="19842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9795" t="20433" r="26637" b="21657"/>
          <a:stretch/>
        </p:blipFill>
        <p:spPr>
          <a:xfrm>
            <a:off x="6608618" y="3610481"/>
            <a:ext cx="4447310" cy="2964874"/>
          </a:xfrm>
          <a:prstGeom prst="rect">
            <a:avLst/>
          </a:prstGeom>
        </p:spPr>
      </p:pic>
    </p:spTree>
    <p:extLst>
      <p:ext uri="{BB962C8B-B14F-4D97-AF65-F5344CB8AC3E}">
        <p14:creationId xmlns:p14="http://schemas.microsoft.com/office/powerpoint/2010/main" val="2955760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73" y="0"/>
            <a:ext cx="9211693" cy="3908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41" t="25137" r="24429" b="28100"/>
          <a:stretch/>
        </p:blipFill>
        <p:spPr>
          <a:xfrm>
            <a:off x="409325" y="4346398"/>
            <a:ext cx="3217334" cy="1984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68" t="9423" r="34955" b="22132"/>
          <a:stretch/>
        </p:blipFill>
        <p:spPr>
          <a:xfrm>
            <a:off x="8188245" y="3949005"/>
            <a:ext cx="2102911" cy="2779060"/>
          </a:xfrm>
          <a:prstGeom prst="rect">
            <a:avLst/>
          </a:prstGeom>
        </p:spPr>
      </p:pic>
      <p:sp>
        <p:nvSpPr>
          <p:cNvPr id="8" name="Right Arrow 7"/>
          <p:cNvSpPr/>
          <p:nvPr/>
        </p:nvSpPr>
        <p:spPr>
          <a:xfrm>
            <a:off x="3798916" y="5137265"/>
            <a:ext cx="95596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06982" y="4522124"/>
            <a:ext cx="926128" cy="369332"/>
          </a:xfrm>
          <a:prstGeom prst="rect">
            <a:avLst/>
          </a:prstGeom>
          <a:noFill/>
        </p:spPr>
        <p:txBody>
          <a:bodyPr wrap="square" rtlCol="0">
            <a:spAutoFit/>
          </a:bodyPr>
          <a:lstStyle/>
          <a:p>
            <a:r>
              <a:rPr lang="en-US" dirty="0"/>
              <a:t>2xH2O</a:t>
            </a:r>
          </a:p>
        </p:txBody>
      </p:sp>
      <p:sp>
        <p:nvSpPr>
          <p:cNvPr id="11" name="TextBox 10"/>
          <p:cNvSpPr txBox="1"/>
          <p:nvPr/>
        </p:nvSpPr>
        <p:spPr>
          <a:xfrm>
            <a:off x="7222366" y="4591397"/>
            <a:ext cx="731520" cy="369332"/>
          </a:xfrm>
          <a:prstGeom prst="rect">
            <a:avLst/>
          </a:prstGeom>
          <a:noFill/>
        </p:spPr>
        <p:txBody>
          <a:bodyPr wrap="square" rtlCol="0">
            <a:spAutoFit/>
          </a:bodyPr>
          <a:lstStyle/>
          <a:p>
            <a:r>
              <a:rPr lang="en-US" dirty="0"/>
              <a:t>H2O</a:t>
            </a:r>
          </a:p>
        </p:txBody>
      </p:sp>
      <p:sp>
        <p:nvSpPr>
          <p:cNvPr id="12" name="Left-Right Arrow 11"/>
          <p:cNvSpPr/>
          <p:nvPr/>
        </p:nvSpPr>
        <p:spPr>
          <a:xfrm>
            <a:off x="6996110" y="5091545"/>
            <a:ext cx="1113905" cy="6400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37909" t="7792" r="35637" b="11596"/>
          <a:stretch/>
        </p:blipFill>
        <p:spPr>
          <a:xfrm>
            <a:off x="4911340" y="4126181"/>
            <a:ext cx="1702413" cy="2601884"/>
          </a:xfrm>
          <a:prstGeom prst="rect">
            <a:avLst/>
          </a:prstGeom>
        </p:spPr>
      </p:pic>
    </p:spTree>
    <p:extLst>
      <p:ext uri="{BB962C8B-B14F-4D97-AF65-F5344CB8AC3E}">
        <p14:creationId xmlns:p14="http://schemas.microsoft.com/office/powerpoint/2010/main" val="7926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38AFD4-D53F-E842-84C1-45E24748262C}"/>
              </a:ext>
            </a:extLst>
          </p:cNvPr>
          <p:cNvSpPr>
            <a:spLocks noGrp="1"/>
          </p:cNvSpPr>
          <p:nvPr>
            <p:ph type="title"/>
          </p:nvPr>
        </p:nvSpPr>
        <p:spPr>
          <a:xfrm>
            <a:off x="2235538" y="87375"/>
            <a:ext cx="8048493" cy="660770"/>
          </a:xfrm>
          <a:solidFill>
            <a:schemeClr val="accent2"/>
          </a:solidFill>
        </p:spPr>
        <p:txBody>
          <a:bodyPr>
            <a:normAutofit fontScale="90000"/>
          </a:bodyPr>
          <a:lstStyle/>
          <a:p>
            <a:r>
              <a:rPr lang="da-DK" dirty="0"/>
              <a:t>V</a:t>
            </a:r>
            <a:r>
              <a:rPr lang="da-DK" baseline="-25000" dirty="0"/>
              <a:t>2</a:t>
            </a:r>
            <a:r>
              <a:rPr lang="da-DK" dirty="0"/>
              <a:t>O</a:t>
            </a:r>
            <a:r>
              <a:rPr lang="da-DK" baseline="-25000" dirty="0"/>
              <a:t>4 </a:t>
            </a:r>
            <a:r>
              <a:rPr lang="da-DK" dirty="0"/>
              <a:t>Clusters with </a:t>
            </a:r>
            <a:r>
              <a:rPr lang="da-DK" dirty="0" err="1"/>
              <a:t>O</a:t>
            </a:r>
            <a:r>
              <a:rPr lang="da-DK" baseline="-25000" dirty="0" err="1"/>
              <a:t>v</a:t>
            </a:r>
            <a:r>
              <a:rPr lang="da-DK" dirty="0"/>
              <a:t> (1by3 Super </a:t>
            </a:r>
            <a:r>
              <a:rPr lang="da-DK" dirty="0" err="1"/>
              <a:t>cell</a:t>
            </a:r>
            <a:r>
              <a:rPr lang="da-DK"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12AA4-9ADC-8E43-8AE0-E3E64B9F5032}"/>
                  </a:ext>
                </a:extLst>
              </p:cNvPr>
              <p:cNvSpPr txBox="1"/>
              <p:nvPr/>
            </p:nvSpPr>
            <p:spPr>
              <a:xfrm>
                <a:off x="257519" y="5041332"/>
                <a:ext cx="1945084" cy="369332"/>
              </a:xfrm>
              <a:prstGeom prst="rect">
                <a:avLst/>
              </a:prstGeom>
              <a:noFill/>
            </p:spPr>
            <p:txBody>
              <a:bodyPr wrap="none" rtlCol="0">
                <a:spAutoFit/>
              </a:bodyPr>
              <a:lstStyle/>
              <a:p>
                <a:r>
                  <a:rPr lang="da-DK" dirty="0"/>
                  <a:t>I1: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=0.000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5" name="TextBox 4">
                <a:extLst>
                  <a:ext uri="{FF2B5EF4-FFF2-40B4-BE49-F238E27FC236}">
                    <a16:creationId xmlns:a16="http://schemas.microsoft.com/office/drawing/2014/main" id="{96412AA4-9ADC-8E43-8AE0-E3E64B9F5032}"/>
                  </a:ext>
                </a:extLst>
              </p:cNvPr>
              <p:cNvSpPr txBox="1">
                <a:spLocks noRot="1" noChangeAspect="1" noMove="1" noResize="1" noEditPoints="1" noAdjustHandles="1" noChangeArrowheads="1" noChangeShapeType="1" noTextEdit="1"/>
              </p:cNvSpPr>
              <p:nvPr/>
            </p:nvSpPr>
            <p:spPr>
              <a:xfrm>
                <a:off x="257519" y="5041332"/>
                <a:ext cx="1945084" cy="369332"/>
              </a:xfrm>
              <a:prstGeom prst="rect">
                <a:avLst/>
              </a:prstGeom>
              <a:blipFill>
                <a:blip r:embed="rId2"/>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C695E9-AD37-C147-912E-7A846EB4AA1B}"/>
                  </a:ext>
                </a:extLst>
              </p:cNvPr>
              <p:cNvSpPr txBox="1"/>
              <p:nvPr/>
            </p:nvSpPr>
            <p:spPr>
              <a:xfrm>
                <a:off x="2334847" y="5031317"/>
                <a:ext cx="1945084" cy="369332"/>
              </a:xfrm>
              <a:prstGeom prst="rect">
                <a:avLst/>
              </a:prstGeom>
              <a:noFill/>
            </p:spPr>
            <p:txBody>
              <a:bodyPr wrap="none" rtlCol="0">
                <a:spAutoFit/>
              </a:bodyPr>
              <a:lstStyle/>
              <a:p>
                <a:r>
                  <a:rPr lang="da-DK" dirty="0"/>
                  <a:t>I2: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=0.328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6" name="TextBox 5">
                <a:extLst>
                  <a:ext uri="{FF2B5EF4-FFF2-40B4-BE49-F238E27FC236}">
                    <a16:creationId xmlns:a16="http://schemas.microsoft.com/office/drawing/2014/main" id="{45C695E9-AD37-C147-912E-7A846EB4AA1B}"/>
                  </a:ext>
                </a:extLst>
              </p:cNvPr>
              <p:cNvSpPr txBox="1">
                <a:spLocks noRot="1" noChangeAspect="1" noMove="1" noResize="1" noEditPoints="1" noAdjustHandles="1" noChangeArrowheads="1" noChangeShapeType="1" noTextEdit="1"/>
              </p:cNvSpPr>
              <p:nvPr/>
            </p:nvSpPr>
            <p:spPr>
              <a:xfrm>
                <a:off x="2334847" y="5031317"/>
                <a:ext cx="1945084" cy="369332"/>
              </a:xfrm>
              <a:prstGeom prst="rect">
                <a:avLst/>
              </a:prstGeom>
              <a:blipFill>
                <a:blip r:embed="rId3"/>
                <a:stretch>
                  <a:fillRect l="-1948" t="-6897"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F863D-3132-F441-97CE-14DE45C4CFAF}"/>
                  </a:ext>
                </a:extLst>
              </p:cNvPr>
              <p:cNvSpPr txBox="1"/>
              <p:nvPr/>
            </p:nvSpPr>
            <p:spPr>
              <a:xfrm>
                <a:off x="4477721" y="5023262"/>
                <a:ext cx="1945084" cy="369332"/>
              </a:xfrm>
              <a:prstGeom prst="rect">
                <a:avLst/>
              </a:prstGeom>
              <a:noFill/>
            </p:spPr>
            <p:txBody>
              <a:bodyPr wrap="none" rtlCol="0">
                <a:spAutoFit/>
              </a:bodyPr>
              <a:lstStyle/>
              <a:p>
                <a:r>
                  <a:rPr lang="da-DK" dirty="0"/>
                  <a:t>I3: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=0.391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7" name="TextBox 6">
                <a:extLst>
                  <a:ext uri="{FF2B5EF4-FFF2-40B4-BE49-F238E27FC236}">
                    <a16:creationId xmlns:a16="http://schemas.microsoft.com/office/drawing/2014/main" id="{BA7F863D-3132-F441-97CE-14DE45C4CFAF}"/>
                  </a:ext>
                </a:extLst>
              </p:cNvPr>
              <p:cNvSpPr txBox="1">
                <a:spLocks noRot="1" noChangeAspect="1" noMove="1" noResize="1" noEditPoints="1" noAdjustHandles="1" noChangeArrowheads="1" noChangeShapeType="1" noTextEdit="1"/>
              </p:cNvSpPr>
              <p:nvPr/>
            </p:nvSpPr>
            <p:spPr>
              <a:xfrm>
                <a:off x="4477721" y="5023262"/>
                <a:ext cx="1945084" cy="369332"/>
              </a:xfrm>
              <a:prstGeom prst="rect">
                <a:avLst/>
              </a:prstGeom>
              <a:blipFill>
                <a:blip r:embed="rId4"/>
                <a:stretch>
                  <a:fillRect l="-2597"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24402-CB8C-F247-A6A4-8BD01C570738}"/>
                  </a:ext>
                </a:extLst>
              </p:cNvPr>
              <p:cNvSpPr txBox="1"/>
              <p:nvPr/>
            </p:nvSpPr>
            <p:spPr>
              <a:xfrm>
                <a:off x="6645432" y="5041332"/>
                <a:ext cx="1945084" cy="369332"/>
              </a:xfrm>
              <a:prstGeom prst="rect">
                <a:avLst/>
              </a:prstGeom>
              <a:noFill/>
            </p:spPr>
            <p:txBody>
              <a:bodyPr wrap="none" rtlCol="0">
                <a:spAutoFit/>
              </a:bodyPr>
              <a:lstStyle/>
              <a:p>
                <a:r>
                  <a:rPr lang="da-DK" dirty="0"/>
                  <a:t>I4: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=0.549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8" name="TextBox 7">
                <a:extLst>
                  <a:ext uri="{FF2B5EF4-FFF2-40B4-BE49-F238E27FC236}">
                    <a16:creationId xmlns:a16="http://schemas.microsoft.com/office/drawing/2014/main" id="{54A24402-CB8C-F247-A6A4-8BD01C570738}"/>
                  </a:ext>
                </a:extLst>
              </p:cNvPr>
              <p:cNvSpPr txBox="1">
                <a:spLocks noRot="1" noChangeAspect="1" noMove="1" noResize="1" noEditPoints="1" noAdjustHandles="1" noChangeArrowheads="1" noChangeShapeType="1" noTextEdit="1"/>
              </p:cNvSpPr>
              <p:nvPr/>
            </p:nvSpPr>
            <p:spPr>
              <a:xfrm>
                <a:off x="6645432" y="5041332"/>
                <a:ext cx="1945084" cy="369332"/>
              </a:xfrm>
              <a:prstGeom prst="rect">
                <a:avLst/>
              </a:prstGeom>
              <a:blipFill>
                <a:blip r:embed="rId5"/>
                <a:stretch>
                  <a:fillRect l="-1948"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BFF82F-1AED-EF47-81D1-0E70BC1CAA83}"/>
                  </a:ext>
                </a:extLst>
              </p:cNvPr>
              <p:cNvSpPr txBox="1"/>
              <p:nvPr/>
            </p:nvSpPr>
            <p:spPr>
              <a:xfrm>
                <a:off x="8869660" y="5028012"/>
                <a:ext cx="1945084" cy="369332"/>
              </a:xfrm>
              <a:prstGeom prst="rect">
                <a:avLst/>
              </a:prstGeom>
              <a:noFill/>
            </p:spPr>
            <p:txBody>
              <a:bodyPr wrap="none" rtlCol="0">
                <a:spAutoFit/>
              </a:bodyPr>
              <a:lstStyle/>
              <a:p>
                <a:r>
                  <a:rPr lang="da-DK" dirty="0"/>
                  <a:t>I5: </a:t>
                </a:r>
                <a14:m>
                  <m:oMath xmlns:m="http://schemas.openxmlformats.org/officeDocument/2006/math">
                    <m:r>
                      <a:rPr lang="da-DK"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=0.795 </m:t>
                    </m:r>
                    <m:r>
                      <a:rPr lang="en-US" b="0" i="1" smtClean="0">
                        <a:latin typeface="Cambria Math" panose="02040503050406030204" pitchFamily="18" charset="0"/>
                        <a:ea typeface="Cambria Math" panose="02040503050406030204" pitchFamily="18" charset="0"/>
                      </a:rPr>
                      <m:t>𝑒𝑉</m:t>
                    </m:r>
                  </m:oMath>
                </a14:m>
                <a:endParaRPr lang="da-DK" dirty="0"/>
              </a:p>
            </p:txBody>
          </p:sp>
        </mc:Choice>
        <mc:Fallback xmlns="">
          <p:sp>
            <p:nvSpPr>
              <p:cNvPr id="9" name="TextBox 8">
                <a:extLst>
                  <a:ext uri="{FF2B5EF4-FFF2-40B4-BE49-F238E27FC236}">
                    <a16:creationId xmlns:a16="http://schemas.microsoft.com/office/drawing/2014/main" id="{12BFF82F-1AED-EF47-81D1-0E70BC1CAA83}"/>
                  </a:ext>
                </a:extLst>
              </p:cNvPr>
              <p:cNvSpPr txBox="1">
                <a:spLocks noRot="1" noChangeAspect="1" noMove="1" noResize="1" noEditPoints="1" noAdjustHandles="1" noChangeArrowheads="1" noChangeShapeType="1" noTextEdit="1"/>
              </p:cNvSpPr>
              <p:nvPr/>
            </p:nvSpPr>
            <p:spPr>
              <a:xfrm>
                <a:off x="8869660" y="5028012"/>
                <a:ext cx="1945084" cy="369332"/>
              </a:xfrm>
              <a:prstGeom prst="rect">
                <a:avLst/>
              </a:prstGeom>
              <a:blipFill>
                <a:blip r:embed="rId6"/>
                <a:stretch>
                  <a:fillRect l="-1935" t="-10345" b="-2413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62E095A-3988-7A43-A0C1-E28A1C71E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8" y="1296694"/>
            <a:ext cx="2149129" cy="3726568"/>
          </a:xfrm>
          <a:prstGeom prst="rect">
            <a:avLst/>
          </a:prstGeom>
        </p:spPr>
      </p:pic>
      <p:pic>
        <p:nvPicPr>
          <p:cNvPr id="13" name="Picture 12">
            <a:extLst>
              <a:ext uri="{FF2B5EF4-FFF2-40B4-BE49-F238E27FC236}">
                <a16:creationId xmlns:a16="http://schemas.microsoft.com/office/drawing/2014/main" id="{BFF2A9BF-E590-1B4B-8DBE-A15950022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8542" y="1296694"/>
            <a:ext cx="2149129" cy="3726568"/>
          </a:xfrm>
          <a:prstGeom prst="rect">
            <a:avLst/>
          </a:prstGeom>
        </p:spPr>
      </p:pic>
      <p:pic>
        <p:nvPicPr>
          <p:cNvPr id="15" name="Picture 14">
            <a:extLst>
              <a:ext uri="{FF2B5EF4-FFF2-40B4-BE49-F238E27FC236}">
                <a16:creationId xmlns:a16="http://schemas.microsoft.com/office/drawing/2014/main" id="{1589E279-162C-FE4D-993D-F046B62B9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1756" y="1296694"/>
            <a:ext cx="2149129" cy="3726568"/>
          </a:xfrm>
          <a:prstGeom prst="rect">
            <a:avLst/>
          </a:prstGeom>
        </p:spPr>
      </p:pic>
      <p:pic>
        <p:nvPicPr>
          <p:cNvPr id="17" name="Picture 16">
            <a:extLst>
              <a:ext uri="{FF2B5EF4-FFF2-40B4-BE49-F238E27FC236}">
                <a16:creationId xmlns:a16="http://schemas.microsoft.com/office/drawing/2014/main" id="{6720053F-7307-2046-A96A-6FAA58FD06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75" y="1296695"/>
            <a:ext cx="2149129" cy="3726568"/>
          </a:xfrm>
          <a:prstGeom prst="rect">
            <a:avLst/>
          </a:prstGeom>
        </p:spPr>
      </p:pic>
      <p:pic>
        <p:nvPicPr>
          <p:cNvPr id="19" name="Picture 18">
            <a:extLst>
              <a:ext uri="{FF2B5EF4-FFF2-40B4-BE49-F238E27FC236}">
                <a16:creationId xmlns:a16="http://schemas.microsoft.com/office/drawing/2014/main" id="{AFA14A68-61BC-9445-B6B1-A01F7D281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15" y="1296694"/>
            <a:ext cx="2149129" cy="3726568"/>
          </a:xfrm>
          <a:prstGeom prst="rect">
            <a:avLst/>
          </a:prstGeom>
        </p:spPr>
      </p:pic>
    </p:spTree>
    <p:extLst>
      <p:ext uri="{BB962C8B-B14F-4D97-AF65-F5344CB8AC3E}">
        <p14:creationId xmlns:p14="http://schemas.microsoft.com/office/powerpoint/2010/main" val="420316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75037</TotalTime>
  <Words>4191</Words>
  <Application>Microsoft Macintosh PowerPoint</Application>
  <PresentationFormat>Widescreen</PresentationFormat>
  <Paragraphs>688</Paragraphs>
  <Slides>81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Calibri Light</vt:lpstr>
      <vt:lpstr>Cambria Math</vt:lpstr>
      <vt:lpstr>Helvetica</vt:lpstr>
      <vt:lpstr>Times</vt:lpstr>
      <vt:lpstr>Office Theme</vt:lpstr>
      <vt:lpstr>Vanadium figures</vt:lpstr>
      <vt:lpstr>PowerPoint Presentation</vt:lpstr>
      <vt:lpstr>PowerPoint Presentation</vt:lpstr>
      <vt:lpstr>PowerPoint Presentation</vt:lpstr>
      <vt:lpstr> model suggestions</vt:lpstr>
      <vt:lpstr>VO2 Clusters with Ov (1by2 Super cell)</vt:lpstr>
      <vt:lpstr>VO2 + H2O Clusters with Ov (1by2 Super cell)</vt:lpstr>
      <vt:lpstr>VO2 + 2H2O Clusters with Ov (1by3 Super cell)</vt:lpstr>
      <vt:lpstr>V2O4 Clusters with Ov (1by3 Super cell)</vt:lpstr>
      <vt:lpstr>V2O4 Clusters with Ov (1by3 Super cell)</vt:lpstr>
      <vt:lpstr>V2O4 + H2O Clusters with Ov (1by3 Super cell)</vt:lpstr>
      <vt:lpstr>V2O4 + H2O Clusters with Ov (1by3 Super cell)</vt:lpstr>
      <vt:lpstr>V2O4 + 2H2O Clusters with Ov (1by3 Super cell)</vt:lpstr>
      <vt:lpstr>V2O4 + 2H2O Clusters with Ov (1by3 Super cell)</vt:lpstr>
      <vt:lpstr>V2O5 Clusters with Ov (1by4 Super cell)</vt:lpstr>
      <vt:lpstr>V2O5 Clusters with Ov (1by4 Super cell)</vt:lpstr>
      <vt:lpstr>PowerPoint Presentation</vt:lpstr>
      <vt:lpstr>PowerPoint Presentation</vt:lpstr>
      <vt:lpstr>V2O5 Clusters with Ov (1by4 Super cell)</vt:lpstr>
      <vt:lpstr>V2O5 Clusters with Ov (1by4 Super cell)</vt:lpstr>
      <vt:lpstr>V2O5 Clusters with Ov (1by4 Super cell)</vt:lpstr>
      <vt:lpstr>Method Vs Energy Order</vt:lpstr>
      <vt:lpstr>Method Vs Energy Order</vt:lpstr>
      <vt:lpstr>PowerPoint Presentation</vt:lpstr>
      <vt:lpstr>PowerPoint Presentation</vt:lpstr>
      <vt:lpstr>Figures for Paper</vt:lpstr>
      <vt:lpstr>Method Vs Energy Order</vt:lpstr>
      <vt:lpstr>Method Vs Energy Order</vt:lpstr>
      <vt:lpstr>Super cells Used for Optimization</vt:lpstr>
      <vt:lpstr>V2O5 Ov (1×4 Super cell)</vt:lpstr>
      <vt:lpstr>V2O5 + H2O with Ov (1×4 Super cell)</vt:lpstr>
      <vt:lpstr>Binding Energy of H2O on V2O5/TiO2 (2×6  super cell) </vt:lpstr>
      <vt:lpstr>Binding Energy of H2O on V2O5/TiO2 (6×2  super cell) </vt:lpstr>
      <vt:lpstr>PowerPoint Presentation</vt:lpstr>
      <vt:lpstr>GPAW and CP2K</vt:lpstr>
      <vt:lpstr>V2O5 Clusters with Ov (1by4 Super cell)</vt:lpstr>
      <vt:lpstr>VO2 + H2O Clusters (1by2 Super cell)</vt:lpstr>
      <vt:lpstr>VO2 + 2H2O Clusters (1by3 Super cell)</vt:lpstr>
      <vt:lpstr>V2O4 Clusters (1by3 Super cell)</vt:lpstr>
      <vt:lpstr>V2O4 Clusters (1by3 Super cell)</vt:lpstr>
      <vt:lpstr>V2O4 + H2O Clusters (1by3 Super cell)</vt:lpstr>
      <vt:lpstr>V2O4 + 2H2O Clusters (1by3 Super cell)</vt:lpstr>
      <vt:lpstr>V2O4 + 2H2O Clusters (1by3 Super cell)</vt:lpstr>
      <vt:lpstr>V2O5 Clusters (1by4 Super cell)</vt:lpstr>
      <vt:lpstr>V2O5 Clusters (1by4 Super cell)</vt:lpstr>
      <vt:lpstr>V2O5 Clusters (1by4 Super cell)</vt:lpstr>
      <vt:lpstr>V2O5 Clusters (1by4 Super cell)</vt:lpstr>
      <vt:lpstr>V2O5 Clusters (1by4 Super cell)</vt:lpstr>
      <vt:lpstr>V2O5 Clusters (1by4 Super cell)</vt:lpstr>
      <vt:lpstr>V2O6  Clusters (1by3 Super cell)</vt:lpstr>
      <vt:lpstr>V2O6  Clusters (1by3 Super cell)</vt:lpstr>
      <vt:lpstr>PowerPoint Presentation</vt:lpstr>
      <vt:lpstr>PowerPoint Presentation</vt:lpstr>
      <vt:lpstr>PowerPoint Presentation</vt:lpstr>
      <vt:lpstr>Adsorption Energies By addition of H2O Molecule</vt:lpstr>
      <vt:lpstr>PowerPoint Presentation</vt:lpstr>
      <vt:lpstr>Observations</vt:lpstr>
      <vt:lpstr>Observations</vt:lpstr>
      <vt:lpstr>Observations</vt:lpstr>
      <vt:lpstr>Adsorption Energy order</vt:lpstr>
      <vt:lpstr>PowerPoint Presentation</vt:lpstr>
      <vt:lpstr>Binding Energy of H2O for V2O5+H2O (Ov+csr)</vt:lpstr>
      <vt:lpstr>Binding Energy of H2O for V2O5+2 H2O (Ov+csr)</vt:lpstr>
      <vt:lpstr>Binding Energy of H2O for V2O5+2 H2O (Ov+csr)</vt:lpstr>
      <vt:lpstr>PowerPoint Presentation</vt:lpstr>
      <vt:lpstr>PowerPoint Presentation</vt:lpstr>
      <vt:lpstr>Density of States</vt:lpstr>
      <vt:lpstr>Density of States</vt:lpstr>
      <vt:lpstr>PowerPoint Presentation</vt:lpstr>
      <vt:lpstr>Observations</vt:lpstr>
      <vt:lpstr>Suggestions for a structure</vt:lpstr>
      <vt:lpstr>Suggestions for a structure</vt:lpstr>
      <vt:lpstr>Suggestions for a structure</vt:lpstr>
      <vt:lpstr>PowerPoint Presentation</vt:lpstr>
      <vt:lpstr>PowerPoint Presentation</vt:lpstr>
      <vt:lpstr>PowerPoint Presentation</vt:lpstr>
      <vt:lpstr>PowerPoint Presentation</vt:lpstr>
      <vt:lpstr>PowerPoint Presentation</vt:lpstr>
      <vt:lpstr> model suggestions</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Vanadium figures</dc:title>
  <dc:creator>Kræn Christoffer Adamsen</dc:creator>
  <cp:lastModifiedBy>Microsoft Office User</cp:lastModifiedBy>
  <cp:revision>726</cp:revision>
  <cp:lastPrinted>2020-01-20T08:30:59Z</cp:lastPrinted>
  <dcterms:created xsi:type="dcterms:W3CDTF">2019-05-15T07:14:52Z</dcterms:created>
  <dcterms:modified xsi:type="dcterms:W3CDTF">2020-02-03T10:05:09Z</dcterms:modified>
</cp:coreProperties>
</file>